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3" autoAdjust="0"/>
    <p:restoredTop sz="94660"/>
  </p:normalViewPr>
  <p:slideViewPr>
    <p:cSldViewPr snapToGrid="0">
      <p:cViewPr varScale="1">
        <p:scale>
          <a:sx n="96" d="100"/>
          <a:sy n="96" d="100"/>
        </p:scale>
        <p:origin x="19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A047C1-23B5-4797-8B07-77DD6B20FEF0}" type="doc">
      <dgm:prSet loTypeId="urn:microsoft.com/office/officeart/2005/8/layout/hierarchy1" loCatId="hierarchy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D2793AD-E322-45FA-9438-4DA43A37B349}">
      <dgm:prSet/>
      <dgm:spPr/>
      <dgm:t>
        <a:bodyPr/>
        <a:lstStyle/>
        <a:p>
          <a:r>
            <a:rPr lang="en-US" b="0" i="0" baseline="0"/>
            <a:t>Machine learning effectively predicts rain at Heathrow.</a:t>
          </a:r>
          <a:endParaRPr lang="en-US"/>
        </a:p>
      </dgm:t>
    </dgm:pt>
    <dgm:pt modelId="{97A20603-88E8-4F60-924C-E4BBA64E042E}" type="parTrans" cxnId="{57531AAC-23C6-4CAE-82BB-7ACDFA04DA50}">
      <dgm:prSet/>
      <dgm:spPr/>
      <dgm:t>
        <a:bodyPr/>
        <a:lstStyle/>
        <a:p>
          <a:endParaRPr lang="en-US"/>
        </a:p>
      </dgm:t>
    </dgm:pt>
    <dgm:pt modelId="{D34E7D3B-D414-4E11-8DA3-EE25EDB28E56}" type="sibTrans" cxnId="{57531AAC-23C6-4CAE-82BB-7ACDFA04DA50}">
      <dgm:prSet/>
      <dgm:spPr/>
      <dgm:t>
        <a:bodyPr/>
        <a:lstStyle/>
        <a:p>
          <a:endParaRPr lang="en-US"/>
        </a:p>
      </dgm:t>
    </dgm:pt>
    <dgm:pt modelId="{31B6DADF-2486-43CA-BBD8-E17B22860B29}">
      <dgm:prSet/>
      <dgm:spPr/>
      <dgm:t>
        <a:bodyPr/>
        <a:lstStyle/>
        <a:p>
          <a:r>
            <a:rPr lang="en-US" b="0" i="0" baseline="0"/>
            <a:t>Random forest model was the most accurate.</a:t>
          </a:r>
          <a:endParaRPr lang="en-US"/>
        </a:p>
      </dgm:t>
    </dgm:pt>
    <dgm:pt modelId="{DA4FFA75-C859-4D84-98B2-D17D11313EE2}" type="parTrans" cxnId="{550C5F30-2175-40B2-BDE0-59F1175B599C}">
      <dgm:prSet/>
      <dgm:spPr/>
      <dgm:t>
        <a:bodyPr/>
        <a:lstStyle/>
        <a:p>
          <a:endParaRPr lang="en-US"/>
        </a:p>
      </dgm:t>
    </dgm:pt>
    <dgm:pt modelId="{9E6C2A66-AC35-495E-BC5B-779ACE263671}" type="sibTrans" cxnId="{550C5F30-2175-40B2-BDE0-59F1175B599C}">
      <dgm:prSet/>
      <dgm:spPr/>
      <dgm:t>
        <a:bodyPr/>
        <a:lstStyle/>
        <a:p>
          <a:endParaRPr lang="en-US"/>
        </a:p>
      </dgm:t>
    </dgm:pt>
    <dgm:pt modelId="{918B1829-8568-40C2-AE4A-94CC9DA71160}">
      <dgm:prSet/>
      <dgm:spPr/>
      <dgm:t>
        <a:bodyPr/>
        <a:lstStyle/>
        <a:p>
          <a:r>
            <a:rPr lang="en-US" b="0" i="0" baseline="0"/>
            <a:t>Significant features: pressure and humidity. </a:t>
          </a:r>
          <a:endParaRPr lang="en-US"/>
        </a:p>
      </dgm:t>
    </dgm:pt>
    <dgm:pt modelId="{D8A32EEC-D8A5-441B-B0E0-336492250DFC}" type="parTrans" cxnId="{861E7E69-18F0-48FF-8E6E-11B621D9C3CF}">
      <dgm:prSet/>
      <dgm:spPr/>
      <dgm:t>
        <a:bodyPr/>
        <a:lstStyle/>
        <a:p>
          <a:endParaRPr lang="en-US"/>
        </a:p>
      </dgm:t>
    </dgm:pt>
    <dgm:pt modelId="{6F6A0C09-455D-4025-A91C-70DB2D0DEB8E}" type="sibTrans" cxnId="{861E7E69-18F0-48FF-8E6E-11B621D9C3CF}">
      <dgm:prSet/>
      <dgm:spPr/>
      <dgm:t>
        <a:bodyPr/>
        <a:lstStyle/>
        <a:p>
          <a:endParaRPr lang="en-US"/>
        </a:p>
      </dgm:t>
    </dgm:pt>
    <dgm:pt modelId="{D47188F4-0E4D-4A6A-800D-1ECD81687DCB}" type="pres">
      <dgm:prSet presAssocID="{46A047C1-23B5-4797-8B07-77DD6B20FEF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848A0D8-C41F-4CFE-A194-AE307615D4CC}" type="pres">
      <dgm:prSet presAssocID="{DD2793AD-E322-45FA-9438-4DA43A37B349}" presName="hierRoot1" presStyleCnt="0"/>
      <dgm:spPr/>
    </dgm:pt>
    <dgm:pt modelId="{F49DD5C0-6784-4875-A0EC-A4C3C26984F7}" type="pres">
      <dgm:prSet presAssocID="{DD2793AD-E322-45FA-9438-4DA43A37B349}" presName="composite" presStyleCnt="0"/>
      <dgm:spPr/>
    </dgm:pt>
    <dgm:pt modelId="{F578B95B-D163-43A3-9E50-D8C7E2F8000D}" type="pres">
      <dgm:prSet presAssocID="{DD2793AD-E322-45FA-9438-4DA43A37B349}" presName="background" presStyleLbl="node0" presStyleIdx="0" presStyleCnt="3"/>
      <dgm:spPr/>
    </dgm:pt>
    <dgm:pt modelId="{BAC9350D-E925-485D-B30E-75E454BAA76A}" type="pres">
      <dgm:prSet presAssocID="{DD2793AD-E322-45FA-9438-4DA43A37B349}" presName="text" presStyleLbl="fgAcc0" presStyleIdx="0" presStyleCnt="3">
        <dgm:presLayoutVars>
          <dgm:chPref val="3"/>
        </dgm:presLayoutVars>
      </dgm:prSet>
      <dgm:spPr/>
    </dgm:pt>
    <dgm:pt modelId="{649AEBFB-8801-42F9-A454-4A332F764A0A}" type="pres">
      <dgm:prSet presAssocID="{DD2793AD-E322-45FA-9438-4DA43A37B349}" presName="hierChild2" presStyleCnt="0"/>
      <dgm:spPr/>
    </dgm:pt>
    <dgm:pt modelId="{E4FB404D-8D0A-4C9E-A950-5075E705C2F7}" type="pres">
      <dgm:prSet presAssocID="{31B6DADF-2486-43CA-BBD8-E17B22860B29}" presName="hierRoot1" presStyleCnt="0"/>
      <dgm:spPr/>
    </dgm:pt>
    <dgm:pt modelId="{1D9C9D3D-D22A-4461-A25D-6535F97F2620}" type="pres">
      <dgm:prSet presAssocID="{31B6DADF-2486-43CA-BBD8-E17B22860B29}" presName="composite" presStyleCnt="0"/>
      <dgm:spPr/>
    </dgm:pt>
    <dgm:pt modelId="{9A78525A-BD22-49F2-86A4-274621003617}" type="pres">
      <dgm:prSet presAssocID="{31B6DADF-2486-43CA-BBD8-E17B22860B29}" presName="background" presStyleLbl="node0" presStyleIdx="1" presStyleCnt="3"/>
      <dgm:spPr/>
    </dgm:pt>
    <dgm:pt modelId="{99CE565C-FB13-482B-8B82-73D561F05621}" type="pres">
      <dgm:prSet presAssocID="{31B6DADF-2486-43CA-BBD8-E17B22860B29}" presName="text" presStyleLbl="fgAcc0" presStyleIdx="1" presStyleCnt="3">
        <dgm:presLayoutVars>
          <dgm:chPref val="3"/>
        </dgm:presLayoutVars>
      </dgm:prSet>
      <dgm:spPr/>
    </dgm:pt>
    <dgm:pt modelId="{02E242E9-F384-4A45-BA82-853F1FAE8419}" type="pres">
      <dgm:prSet presAssocID="{31B6DADF-2486-43CA-BBD8-E17B22860B29}" presName="hierChild2" presStyleCnt="0"/>
      <dgm:spPr/>
    </dgm:pt>
    <dgm:pt modelId="{FD785357-94F3-4968-A1AF-5F414099D395}" type="pres">
      <dgm:prSet presAssocID="{918B1829-8568-40C2-AE4A-94CC9DA71160}" presName="hierRoot1" presStyleCnt="0"/>
      <dgm:spPr/>
    </dgm:pt>
    <dgm:pt modelId="{4489C337-C1E8-4293-84A8-26C095F0CDA3}" type="pres">
      <dgm:prSet presAssocID="{918B1829-8568-40C2-AE4A-94CC9DA71160}" presName="composite" presStyleCnt="0"/>
      <dgm:spPr/>
    </dgm:pt>
    <dgm:pt modelId="{3CE3D841-C607-4C0F-B2BB-85F8C7FA3EB8}" type="pres">
      <dgm:prSet presAssocID="{918B1829-8568-40C2-AE4A-94CC9DA71160}" presName="background" presStyleLbl="node0" presStyleIdx="2" presStyleCnt="3"/>
      <dgm:spPr/>
    </dgm:pt>
    <dgm:pt modelId="{01DAE708-9EC5-4566-9415-D828CF01E914}" type="pres">
      <dgm:prSet presAssocID="{918B1829-8568-40C2-AE4A-94CC9DA71160}" presName="text" presStyleLbl="fgAcc0" presStyleIdx="2" presStyleCnt="3">
        <dgm:presLayoutVars>
          <dgm:chPref val="3"/>
        </dgm:presLayoutVars>
      </dgm:prSet>
      <dgm:spPr/>
    </dgm:pt>
    <dgm:pt modelId="{41A019E7-C5CA-46ED-B627-CA29E8C5DEEA}" type="pres">
      <dgm:prSet presAssocID="{918B1829-8568-40C2-AE4A-94CC9DA71160}" presName="hierChild2" presStyleCnt="0"/>
      <dgm:spPr/>
    </dgm:pt>
  </dgm:ptLst>
  <dgm:cxnLst>
    <dgm:cxn modelId="{5652701E-DF01-4C34-8BEC-81537ECDF302}" type="presOf" srcId="{DD2793AD-E322-45FA-9438-4DA43A37B349}" destId="{BAC9350D-E925-485D-B30E-75E454BAA76A}" srcOrd="0" destOrd="0" presId="urn:microsoft.com/office/officeart/2005/8/layout/hierarchy1"/>
    <dgm:cxn modelId="{550C5F30-2175-40B2-BDE0-59F1175B599C}" srcId="{46A047C1-23B5-4797-8B07-77DD6B20FEF0}" destId="{31B6DADF-2486-43CA-BBD8-E17B22860B29}" srcOrd="1" destOrd="0" parTransId="{DA4FFA75-C859-4D84-98B2-D17D11313EE2}" sibTransId="{9E6C2A66-AC35-495E-BC5B-779ACE263671}"/>
    <dgm:cxn modelId="{861E7E69-18F0-48FF-8E6E-11B621D9C3CF}" srcId="{46A047C1-23B5-4797-8B07-77DD6B20FEF0}" destId="{918B1829-8568-40C2-AE4A-94CC9DA71160}" srcOrd="2" destOrd="0" parTransId="{D8A32EEC-D8A5-441B-B0E0-336492250DFC}" sibTransId="{6F6A0C09-455D-4025-A91C-70DB2D0DEB8E}"/>
    <dgm:cxn modelId="{57531AAC-23C6-4CAE-82BB-7ACDFA04DA50}" srcId="{46A047C1-23B5-4797-8B07-77DD6B20FEF0}" destId="{DD2793AD-E322-45FA-9438-4DA43A37B349}" srcOrd="0" destOrd="0" parTransId="{97A20603-88E8-4F60-924C-E4BBA64E042E}" sibTransId="{D34E7D3B-D414-4E11-8DA3-EE25EDB28E56}"/>
    <dgm:cxn modelId="{2138DDAF-20DD-49E3-9235-BB43A3835191}" type="presOf" srcId="{46A047C1-23B5-4797-8B07-77DD6B20FEF0}" destId="{D47188F4-0E4D-4A6A-800D-1ECD81687DCB}" srcOrd="0" destOrd="0" presId="urn:microsoft.com/office/officeart/2005/8/layout/hierarchy1"/>
    <dgm:cxn modelId="{5ADE1AB0-38E6-4E25-A06A-D9D21DDA3164}" type="presOf" srcId="{918B1829-8568-40C2-AE4A-94CC9DA71160}" destId="{01DAE708-9EC5-4566-9415-D828CF01E914}" srcOrd="0" destOrd="0" presId="urn:microsoft.com/office/officeart/2005/8/layout/hierarchy1"/>
    <dgm:cxn modelId="{03E3F5B1-AED7-48ED-BB0C-EE78C855A42C}" type="presOf" srcId="{31B6DADF-2486-43CA-BBD8-E17B22860B29}" destId="{99CE565C-FB13-482B-8B82-73D561F05621}" srcOrd="0" destOrd="0" presId="urn:microsoft.com/office/officeart/2005/8/layout/hierarchy1"/>
    <dgm:cxn modelId="{1751E86B-0836-48EA-9CEC-6E379335F3B4}" type="presParOf" srcId="{D47188F4-0E4D-4A6A-800D-1ECD81687DCB}" destId="{6848A0D8-C41F-4CFE-A194-AE307615D4CC}" srcOrd="0" destOrd="0" presId="urn:microsoft.com/office/officeart/2005/8/layout/hierarchy1"/>
    <dgm:cxn modelId="{4F1BB725-FA39-4B38-8E0E-4F04A392788B}" type="presParOf" srcId="{6848A0D8-C41F-4CFE-A194-AE307615D4CC}" destId="{F49DD5C0-6784-4875-A0EC-A4C3C26984F7}" srcOrd="0" destOrd="0" presId="urn:microsoft.com/office/officeart/2005/8/layout/hierarchy1"/>
    <dgm:cxn modelId="{4322E3BB-2679-4F1A-BDD7-EA88BD88FEF3}" type="presParOf" srcId="{F49DD5C0-6784-4875-A0EC-A4C3C26984F7}" destId="{F578B95B-D163-43A3-9E50-D8C7E2F8000D}" srcOrd="0" destOrd="0" presId="urn:microsoft.com/office/officeart/2005/8/layout/hierarchy1"/>
    <dgm:cxn modelId="{5079A229-C3A7-42BD-94F6-FB1B2D1A6823}" type="presParOf" srcId="{F49DD5C0-6784-4875-A0EC-A4C3C26984F7}" destId="{BAC9350D-E925-485D-B30E-75E454BAA76A}" srcOrd="1" destOrd="0" presId="urn:microsoft.com/office/officeart/2005/8/layout/hierarchy1"/>
    <dgm:cxn modelId="{7924165C-9C51-453D-80C7-F5E3257D128F}" type="presParOf" srcId="{6848A0D8-C41F-4CFE-A194-AE307615D4CC}" destId="{649AEBFB-8801-42F9-A454-4A332F764A0A}" srcOrd="1" destOrd="0" presId="urn:microsoft.com/office/officeart/2005/8/layout/hierarchy1"/>
    <dgm:cxn modelId="{AC2714A1-1405-4297-B6EA-BA481611FC15}" type="presParOf" srcId="{D47188F4-0E4D-4A6A-800D-1ECD81687DCB}" destId="{E4FB404D-8D0A-4C9E-A950-5075E705C2F7}" srcOrd="1" destOrd="0" presId="urn:microsoft.com/office/officeart/2005/8/layout/hierarchy1"/>
    <dgm:cxn modelId="{61D80D25-2BE0-4B51-B197-172E6DA2E8B2}" type="presParOf" srcId="{E4FB404D-8D0A-4C9E-A950-5075E705C2F7}" destId="{1D9C9D3D-D22A-4461-A25D-6535F97F2620}" srcOrd="0" destOrd="0" presId="urn:microsoft.com/office/officeart/2005/8/layout/hierarchy1"/>
    <dgm:cxn modelId="{D5A3666E-5A8A-405B-90A3-A1AB43898C49}" type="presParOf" srcId="{1D9C9D3D-D22A-4461-A25D-6535F97F2620}" destId="{9A78525A-BD22-49F2-86A4-274621003617}" srcOrd="0" destOrd="0" presId="urn:microsoft.com/office/officeart/2005/8/layout/hierarchy1"/>
    <dgm:cxn modelId="{687821AE-9115-4601-A8AF-352AF18C5165}" type="presParOf" srcId="{1D9C9D3D-D22A-4461-A25D-6535F97F2620}" destId="{99CE565C-FB13-482B-8B82-73D561F05621}" srcOrd="1" destOrd="0" presId="urn:microsoft.com/office/officeart/2005/8/layout/hierarchy1"/>
    <dgm:cxn modelId="{307B4148-5A08-40BF-81B2-F7F5B291D292}" type="presParOf" srcId="{E4FB404D-8D0A-4C9E-A950-5075E705C2F7}" destId="{02E242E9-F384-4A45-BA82-853F1FAE8419}" srcOrd="1" destOrd="0" presId="urn:microsoft.com/office/officeart/2005/8/layout/hierarchy1"/>
    <dgm:cxn modelId="{66C374E1-0C45-4172-A4B1-8B8717FFB01B}" type="presParOf" srcId="{D47188F4-0E4D-4A6A-800D-1ECD81687DCB}" destId="{FD785357-94F3-4968-A1AF-5F414099D395}" srcOrd="2" destOrd="0" presId="urn:microsoft.com/office/officeart/2005/8/layout/hierarchy1"/>
    <dgm:cxn modelId="{4CCCC811-46CE-4D3B-9760-1FC25FD350E6}" type="presParOf" srcId="{FD785357-94F3-4968-A1AF-5F414099D395}" destId="{4489C337-C1E8-4293-84A8-26C095F0CDA3}" srcOrd="0" destOrd="0" presId="urn:microsoft.com/office/officeart/2005/8/layout/hierarchy1"/>
    <dgm:cxn modelId="{455A3D4B-B8FF-43A4-999D-D81997BC15B1}" type="presParOf" srcId="{4489C337-C1E8-4293-84A8-26C095F0CDA3}" destId="{3CE3D841-C607-4C0F-B2BB-85F8C7FA3EB8}" srcOrd="0" destOrd="0" presId="urn:microsoft.com/office/officeart/2005/8/layout/hierarchy1"/>
    <dgm:cxn modelId="{02D431F4-27D2-4DB5-881C-EBDE2A911CCD}" type="presParOf" srcId="{4489C337-C1E8-4293-84A8-26C095F0CDA3}" destId="{01DAE708-9EC5-4566-9415-D828CF01E914}" srcOrd="1" destOrd="0" presId="urn:microsoft.com/office/officeart/2005/8/layout/hierarchy1"/>
    <dgm:cxn modelId="{00B61BE3-355D-4514-ACA8-4F6B49E4F02E}" type="presParOf" srcId="{FD785357-94F3-4968-A1AF-5F414099D395}" destId="{41A019E7-C5CA-46ED-B627-CA29E8C5DEE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AF58F36-4807-47C8-8D14-806FE2EEB36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98F65AE2-D62C-417A-A71A-69B02195DEB9}">
      <dgm:prSet/>
      <dgm:spPr/>
      <dgm:t>
        <a:bodyPr/>
        <a:lstStyle/>
        <a:p>
          <a:pPr>
            <a:defRPr cap="all"/>
          </a:pPr>
          <a:r>
            <a:rPr lang="en-US" b="0" i="0" baseline="0"/>
            <a:t>Data quality was assumed sufficient.</a:t>
          </a:r>
          <a:endParaRPr lang="en-US"/>
        </a:p>
      </dgm:t>
    </dgm:pt>
    <dgm:pt modelId="{F497C12B-A15F-4B5D-BA51-CBAD48E8F692}" type="parTrans" cxnId="{69B596CD-436A-404C-B597-FAB460A326B9}">
      <dgm:prSet/>
      <dgm:spPr/>
      <dgm:t>
        <a:bodyPr/>
        <a:lstStyle/>
        <a:p>
          <a:endParaRPr lang="en-US"/>
        </a:p>
      </dgm:t>
    </dgm:pt>
    <dgm:pt modelId="{4540648B-2B3A-4F7D-95FA-9289959A3D0F}" type="sibTrans" cxnId="{69B596CD-436A-404C-B597-FAB460A326B9}">
      <dgm:prSet/>
      <dgm:spPr/>
      <dgm:t>
        <a:bodyPr/>
        <a:lstStyle/>
        <a:p>
          <a:endParaRPr lang="en-US"/>
        </a:p>
      </dgm:t>
    </dgm:pt>
    <dgm:pt modelId="{D23D2BEC-93D5-4AE1-9DB6-5058C14D75F2}">
      <dgm:prSet/>
      <dgm:spPr/>
      <dgm:t>
        <a:bodyPr/>
        <a:lstStyle/>
        <a:p>
          <a:pPr>
            <a:defRPr cap="all"/>
          </a:pPr>
          <a:r>
            <a:rPr lang="en-US" b="0" i="0" baseline="0"/>
            <a:t>Daily data was adequate for predictions.</a:t>
          </a:r>
          <a:endParaRPr lang="en-US"/>
        </a:p>
      </dgm:t>
    </dgm:pt>
    <dgm:pt modelId="{11C391C8-45E5-4431-BC85-78F3C8D34110}" type="parTrans" cxnId="{FB4E934D-CF37-4B5A-A6DA-A7D4E01776A7}">
      <dgm:prSet/>
      <dgm:spPr/>
      <dgm:t>
        <a:bodyPr/>
        <a:lstStyle/>
        <a:p>
          <a:endParaRPr lang="en-US"/>
        </a:p>
      </dgm:t>
    </dgm:pt>
    <dgm:pt modelId="{EB6F6105-CDDD-4FCD-8E73-B6E3005FB60E}" type="sibTrans" cxnId="{FB4E934D-CF37-4B5A-A6DA-A7D4E01776A7}">
      <dgm:prSet/>
      <dgm:spPr/>
      <dgm:t>
        <a:bodyPr/>
        <a:lstStyle/>
        <a:p>
          <a:endParaRPr lang="en-US"/>
        </a:p>
      </dgm:t>
    </dgm:pt>
    <dgm:pt modelId="{0BF42E94-DC53-4FAC-A045-41CD02819CFC}">
      <dgm:prSet/>
      <dgm:spPr/>
      <dgm:t>
        <a:bodyPr/>
        <a:lstStyle/>
        <a:p>
          <a:pPr>
            <a:defRPr cap="all"/>
          </a:pPr>
          <a:r>
            <a:rPr lang="en-US" b="0" i="0" baseline="0"/>
            <a:t>Binary rain indicator simplified target variable. </a:t>
          </a:r>
          <a:endParaRPr lang="en-US"/>
        </a:p>
      </dgm:t>
    </dgm:pt>
    <dgm:pt modelId="{D5B16EC4-2814-4A5A-9CF1-4FEE2D41213F}" type="parTrans" cxnId="{BB159EA3-6A70-4252-8C36-233C31BC3613}">
      <dgm:prSet/>
      <dgm:spPr/>
      <dgm:t>
        <a:bodyPr/>
        <a:lstStyle/>
        <a:p>
          <a:endParaRPr lang="en-US"/>
        </a:p>
      </dgm:t>
    </dgm:pt>
    <dgm:pt modelId="{2822E9D7-6CE1-4578-8108-3CB3C817A54D}" type="sibTrans" cxnId="{BB159EA3-6A70-4252-8C36-233C31BC3613}">
      <dgm:prSet/>
      <dgm:spPr/>
      <dgm:t>
        <a:bodyPr/>
        <a:lstStyle/>
        <a:p>
          <a:endParaRPr lang="en-US"/>
        </a:p>
      </dgm:t>
    </dgm:pt>
    <dgm:pt modelId="{A7874CCC-D8BC-4FDB-A555-3DA3685023AE}" type="pres">
      <dgm:prSet presAssocID="{AAF58F36-4807-47C8-8D14-806FE2EEB369}" presName="root" presStyleCnt="0">
        <dgm:presLayoutVars>
          <dgm:dir/>
          <dgm:resizeHandles val="exact"/>
        </dgm:presLayoutVars>
      </dgm:prSet>
      <dgm:spPr/>
    </dgm:pt>
    <dgm:pt modelId="{63AF1641-EF59-4D48-A034-19D091C22CDF}" type="pres">
      <dgm:prSet presAssocID="{98F65AE2-D62C-417A-A71A-69B02195DEB9}" presName="compNode" presStyleCnt="0"/>
      <dgm:spPr/>
    </dgm:pt>
    <dgm:pt modelId="{52754545-65B6-46F8-9B59-B9412D97003E}" type="pres">
      <dgm:prSet presAssocID="{98F65AE2-D62C-417A-A71A-69B02195DEB9}" presName="iconBgRect" presStyleLbl="bgShp" presStyleIdx="0" presStyleCnt="3"/>
      <dgm:spPr/>
    </dgm:pt>
    <dgm:pt modelId="{60E5D454-CFD7-4907-B683-3F3A851F1EDA}" type="pres">
      <dgm:prSet presAssocID="{98F65AE2-D62C-417A-A71A-69B02195DEB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410868E7-675A-4F0D-991C-23C8F2391AF8}" type="pres">
      <dgm:prSet presAssocID="{98F65AE2-D62C-417A-A71A-69B02195DEB9}" presName="spaceRect" presStyleCnt="0"/>
      <dgm:spPr/>
    </dgm:pt>
    <dgm:pt modelId="{5B4CD32A-C364-4AC1-A23B-97BB569DB8F9}" type="pres">
      <dgm:prSet presAssocID="{98F65AE2-D62C-417A-A71A-69B02195DEB9}" presName="textRect" presStyleLbl="revTx" presStyleIdx="0" presStyleCnt="3">
        <dgm:presLayoutVars>
          <dgm:chMax val="1"/>
          <dgm:chPref val="1"/>
        </dgm:presLayoutVars>
      </dgm:prSet>
      <dgm:spPr/>
    </dgm:pt>
    <dgm:pt modelId="{7B8FBC67-2133-43FE-9D90-FCA519003863}" type="pres">
      <dgm:prSet presAssocID="{4540648B-2B3A-4F7D-95FA-9289959A3D0F}" presName="sibTrans" presStyleCnt="0"/>
      <dgm:spPr/>
    </dgm:pt>
    <dgm:pt modelId="{B5376FB5-360B-4A8F-8479-FE6544A86B21}" type="pres">
      <dgm:prSet presAssocID="{D23D2BEC-93D5-4AE1-9DB6-5058C14D75F2}" presName="compNode" presStyleCnt="0"/>
      <dgm:spPr/>
    </dgm:pt>
    <dgm:pt modelId="{7CC679FB-754C-4B41-A21A-2E879B7BE6BE}" type="pres">
      <dgm:prSet presAssocID="{D23D2BEC-93D5-4AE1-9DB6-5058C14D75F2}" presName="iconBgRect" presStyleLbl="bgShp" presStyleIdx="1" presStyleCnt="3"/>
      <dgm:spPr/>
    </dgm:pt>
    <dgm:pt modelId="{878B447B-F50B-4B9B-B38B-3BF8598F06D1}" type="pres">
      <dgm:prSet presAssocID="{D23D2BEC-93D5-4AE1-9DB6-5058C14D75F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E50BA520-3F23-452A-A6CC-7B2D9E4376E2}" type="pres">
      <dgm:prSet presAssocID="{D23D2BEC-93D5-4AE1-9DB6-5058C14D75F2}" presName="spaceRect" presStyleCnt="0"/>
      <dgm:spPr/>
    </dgm:pt>
    <dgm:pt modelId="{62DB748A-5455-4F75-96E7-6585DA17A051}" type="pres">
      <dgm:prSet presAssocID="{D23D2BEC-93D5-4AE1-9DB6-5058C14D75F2}" presName="textRect" presStyleLbl="revTx" presStyleIdx="1" presStyleCnt="3">
        <dgm:presLayoutVars>
          <dgm:chMax val="1"/>
          <dgm:chPref val="1"/>
        </dgm:presLayoutVars>
      </dgm:prSet>
      <dgm:spPr/>
    </dgm:pt>
    <dgm:pt modelId="{816C8908-0E98-45C0-8037-20C407691F6C}" type="pres">
      <dgm:prSet presAssocID="{EB6F6105-CDDD-4FCD-8E73-B6E3005FB60E}" presName="sibTrans" presStyleCnt="0"/>
      <dgm:spPr/>
    </dgm:pt>
    <dgm:pt modelId="{38BC706E-0EC7-49A0-9E2A-E7F3E90CEF66}" type="pres">
      <dgm:prSet presAssocID="{0BF42E94-DC53-4FAC-A045-41CD02819CFC}" presName="compNode" presStyleCnt="0"/>
      <dgm:spPr/>
    </dgm:pt>
    <dgm:pt modelId="{031E4CFA-7C3B-4CA6-86C2-889C78647C54}" type="pres">
      <dgm:prSet presAssocID="{0BF42E94-DC53-4FAC-A045-41CD02819CFC}" presName="iconBgRect" presStyleLbl="bgShp" presStyleIdx="2" presStyleCnt="3"/>
      <dgm:spPr/>
    </dgm:pt>
    <dgm:pt modelId="{AC43B192-52EB-4A95-AED5-5F713B009F5C}" type="pres">
      <dgm:prSet presAssocID="{0BF42E94-DC53-4FAC-A045-41CD02819CF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tical disc"/>
        </a:ext>
      </dgm:extLst>
    </dgm:pt>
    <dgm:pt modelId="{58B4484D-BF2B-4F34-9A5C-42A40DC6B441}" type="pres">
      <dgm:prSet presAssocID="{0BF42E94-DC53-4FAC-A045-41CD02819CFC}" presName="spaceRect" presStyleCnt="0"/>
      <dgm:spPr/>
    </dgm:pt>
    <dgm:pt modelId="{0F952889-E42B-48C2-B11F-C2AFF7D20E8B}" type="pres">
      <dgm:prSet presAssocID="{0BF42E94-DC53-4FAC-A045-41CD02819CF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C97E533-5A8A-4299-A978-2B5CE7DE5B02}" type="presOf" srcId="{D23D2BEC-93D5-4AE1-9DB6-5058C14D75F2}" destId="{62DB748A-5455-4F75-96E7-6585DA17A051}" srcOrd="0" destOrd="0" presId="urn:microsoft.com/office/officeart/2018/5/layout/IconCircleLabelList"/>
    <dgm:cxn modelId="{FB4E934D-CF37-4B5A-A6DA-A7D4E01776A7}" srcId="{AAF58F36-4807-47C8-8D14-806FE2EEB369}" destId="{D23D2BEC-93D5-4AE1-9DB6-5058C14D75F2}" srcOrd="1" destOrd="0" parTransId="{11C391C8-45E5-4431-BC85-78F3C8D34110}" sibTransId="{EB6F6105-CDDD-4FCD-8E73-B6E3005FB60E}"/>
    <dgm:cxn modelId="{EAC8124E-F0BE-47D2-86F2-6773F82B6438}" type="presOf" srcId="{AAF58F36-4807-47C8-8D14-806FE2EEB369}" destId="{A7874CCC-D8BC-4FDB-A555-3DA3685023AE}" srcOrd="0" destOrd="0" presId="urn:microsoft.com/office/officeart/2018/5/layout/IconCircleLabelList"/>
    <dgm:cxn modelId="{BB159EA3-6A70-4252-8C36-233C31BC3613}" srcId="{AAF58F36-4807-47C8-8D14-806FE2EEB369}" destId="{0BF42E94-DC53-4FAC-A045-41CD02819CFC}" srcOrd="2" destOrd="0" parTransId="{D5B16EC4-2814-4A5A-9CF1-4FEE2D41213F}" sibTransId="{2822E9D7-6CE1-4578-8108-3CB3C817A54D}"/>
    <dgm:cxn modelId="{FA3960CB-2BB1-4081-A4AC-04BC96D45512}" type="presOf" srcId="{98F65AE2-D62C-417A-A71A-69B02195DEB9}" destId="{5B4CD32A-C364-4AC1-A23B-97BB569DB8F9}" srcOrd="0" destOrd="0" presId="urn:microsoft.com/office/officeart/2018/5/layout/IconCircleLabelList"/>
    <dgm:cxn modelId="{69B596CD-436A-404C-B597-FAB460A326B9}" srcId="{AAF58F36-4807-47C8-8D14-806FE2EEB369}" destId="{98F65AE2-D62C-417A-A71A-69B02195DEB9}" srcOrd="0" destOrd="0" parTransId="{F497C12B-A15F-4B5D-BA51-CBAD48E8F692}" sibTransId="{4540648B-2B3A-4F7D-95FA-9289959A3D0F}"/>
    <dgm:cxn modelId="{EDFD4AD6-5BEE-4003-8071-1F419E1B5B37}" type="presOf" srcId="{0BF42E94-DC53-4FAC-A045-41CD02819CFC}" destId="{0F952889-E42B-48C2-B11F-C2AFF7D20E8B}" srcOrd="0" destOrd="0" presId="urn:microsoft.com/office/officeart/2018/5/layout/IconCircleLabelList"/>
    <dgm:cxn modelId="{A46550FB-A6EA-4FD7-8581-227FD7AAB941}" type="presParOf" srcId="{A7874CCC-D8BC-4FDB-A555-3DA3685023AE}" destId="{63AF1641-EF59-4D48-A034-19D091C22CDF}" srcOrd="0" destOrd="0" presId="urn:microsoft.com/office/officeart/2018/5/layout/IconCircleLabelList"/>
    <dgm:cxn modelId="{A8CB62E0-5FB4-41DD-AD44-2DD4AEF1263B}" type="presParOf" srcId="{63AF1641-EF59-4D48-A034-19D091C22CDF}" destId="{52754545-65B6-46F8-9B59-B9412D97003E}" srcOrd="0" destOrd="0" presId="urn:microsoft.com/office/officeart/2018/5/layout/IconCircleLabelList"/>
    <dgm:cxn modelId="{27B00575-5D18-4383-AA8D-8A6FA61ACEA6}" type="presParOf" srcId="{63AF1641-EF59-4D48-A034-19D091C22CDF}" destId="{60E5D454-CFD7-4907-B683-3F3A851F1EDA}" srcOrd="1" destOrd="0" presId="urn:microsoft.com/office/officeart/2018/5/layout/IconCircleLabelList"/>
    <dgm:cxn modelId="{0BE3BB5B-DF97-4473-9689-E7F4996DB424}" type="presParOf" srcId="{63AF1641-EF59-4D48-A034-19D091C22CDF}" destId="{410868E7-675A-4F0D-991C-23C8F2391AF8}" srcOrd="2" destOrd="0" presId="urn:microsoft.com/office/officeart/2018/5/layout/IconCircleLabelList"/>
    <dgm:cxn modelId="{7EDD38A0-5A5B-4CE0-B4C9-1200F39AB72F}" type="presParOf" srcId="{63AF1641-EF59-4D48-A034-19D091C22CDF}" destId="{5B4CD32A-C364-4AC1-A23B-97BB569DB8F9}" srcOrd="3" destOrd="0" presId="urn:microsoft.com/office/officeart/2018/5/layout/IconCircleLabelList"/>
    <dgm:cxn modelId="{18F859B4-3AD2-4490-89BC-B7E37B88DA0D}" type="presParOf" srcId="{A7874CCC-D8BC-4FDB-A555-3DA3685023AE}" destId="{7B8FBC67-2133-43FE-9D90-FCA519003863}" srcOrd="1" destOrd="0" presId="urn:microsoft.com/office/officeart/2018/5/layout/IconCircleLabelList"/>
    <dgm:cxn modelId="{DF608354-16CC-4B6E-B39E-D0CAC5646211}" type="presParOf" srcId="{A7874CCC-D8BC-4FDB-A555-3DA3685023AE}" destId="{B5376FB5-360B-4A8F-8479-FE6544A86B21}" srcOrd="2" destOrd="0" presId="urn:microsoft.com/office/officeart/2018/5/layout/IconCircleLabelList"/>
    <dgm:cxn modelId="{837833E7-B742-40C2-96B0-58DADAB863CD}" type="presParOf" srcId="{B5376FB5-360B-4A8F-8479-FE6544A86B21}" destId="{7CC679FB-754C-4B41-A21A-2E879B7BE6BE}" srcOrd="0" destOrd="0" presId="urn:microsoft.com/office/officeart/2018/5/layout/IconCircleLabelList"/>
    <dgm:cxn modelId="{448C288E-4F8B-4722-9C85-0C939038FF8F}" type="presParOf" srcId="{B5376FB5-360B-4A8F-8479-FE6544A86B21}" destId="{878B447B-F50B-4B9B-B38B-3BF8598F06D1}" srcOrd="1" destOrd="0" presId="urn:microsoft.com/office/officeart/2018/5/layout/IconCircleLabelList"/>
    <dgm:cxn modelId="{C77C5A0D-3AC7-4109-8A90-5FF8F54C019C}" type="presParOf" srcId="{B5376FB5-360B-4A8F-8479-FE6544A86B21}" destId="{E50BA520-3F23-452A-A6CC-7B2D9E4376E2}" srcOrd="2" destOrd="0" presId="urn:microsoft.com/office/officeart/2018/5/layout/IconCircleLabelList"/>
    <dgm:cxn modelId="{686746FE-0773-4B22-8322-324B388467F0}" type="presParOf" srcId="{B5376FB5-360B-4A8F-8479-FE6544A86B21}" destId="{62DB748A-5455-4F75-96E7-6585DA17A051}" srcOrd="3" destOrd="0" presId="urn:microsoft.com/office/officeart/2018/5/layout/IconCircleLabelList"/>
    <dgm:cxn modelId="{A74EF32E-1C44-4734-BF37-C9CEDB402A5E}" type="presParOf" srcId="{A7874CCC-D8BC-4FDB-A555-3DA3685023AE}" destId="{816C8908-0E98-45C0-8037-20C407691F6C}" srcOrd="3" destOrd="0" presId="urn:microsoft.com/office/officeart/2018/5/layout/IconCircleLabelList"/>
    <dgm:cxn modelId="{BEAC6226-079A-4A49-A7DA-15839CEE0E22}" type="presParOf" srcId="{A7874CCC-D8BC-4FDB-A555-3DA3685023AE}" destId="{38BC706E-0EC7-49A0-9E2A-E7F3E90CEF66}" srcOrd="4" destOrd="0" presId="urn:microsoft.com/office/officeart/2018/5/layout/IconCircleLabelList"/>
    <dgm:cxn modelId="{7181BD03-DC6C-4FCB-8AFA-037EE7C3B563}" type="presParOf" srcId="{38BC706E-0EC7-49A0-9E2A-E7F3E90CEF66}" destId="{031E4CFA-7C3B-4CA6-86C2-889C78647C54}" srcOrd="0" destOrd="0" presId="urn:microsoft.com/office/officeart/2018/5/layout/IconCircleLabelList"/>
    <dgm:cxn modelId="{064CE289-D3C4-4363-8B3F-5F9025F41D45}" type="presParOf" srcId="{38BC706E-0EC7-49A0-9E2A-E7F3E90CEF66}" destId="{AC43B192-52EB-4A95-AED5-5F713B009F5C}" srcOrd="1" destOrd="0" presId="urn:microsoft.com/office/officeart/2018/5/layout/IconCircleLabelList"/>
    <dgm:cxn modelId="{47CCE660-B611-4FAE-92FE-80417D3872E7}" type="presParOf" srcId="{38BC706E-0EC7-49A0-9E2A-E7F3E90CEF66}" destId="{58B4484D-BF2B-4F34-9A5C-42A40DC6B441}" srcOrd="2" destOrd="0" presId="urn:microsoft.com/office/officeart/2018/5/layout/IconCircleLabelList"/>
    <dgm:cxn modelId="{8EED6238-ED0C-4B0F-9A0C-5A9164D9824E}" type="presParOf" srcId="{38BC706E-0EC7-49A0-9E2A-E7F3E90CEF66}" destId="{0F952889-E42B-48C2-B11F-C2AFF7D20E8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89F4D2E-3937-42C3-9212-0310C44090D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860DB68-3CE9-495B-9534-B1483A3FF239}">
      <dgm:prSet/>
      <dgm:spPr/>
      <dgm:t>
        <a:bodyPr/>
        <a:lstStyle/>
        <a:p>
          <a:pPr>
            <a:defRPr cap="all"/>
          </a:pPr>
          <a:r>
            <a:rPr lang="en-US" b="0" i="0" baseline="0"/>
            <a:t>Limited to data from 2000-2010.</a:t>
          </a:r>
          <a:endParaRPr lang="en-US"/>
        </a:p>
      </dgm:t>
    </dgm:pt>
    <dgm:pt modelId="{559D1979-1D9B-4851-810D-755E9B298645}" type="parTrans" cxnId="{CD7CC440-0524-4C2E-B1E1-C1ED171DC1AD}">
      <dgm:prSet/>
      <dgm:spPr/>
      <dgm:t>
        <a:bodyPr/>
        <a:lstStyle/>
        <a:p>
          <a:endParaRPr lang="en-US"/>
        </a:p>
      </dgm:t>
    </dgm:pt>
    <dgm:pt modelId="{EC72D36B-A936-42B8-923B-66C64854ACDD}" type="sibTrans" cxnId="{CD7CC440-0524-4C2E-B1E1-C1ED171DC1AD}">
      <dgm:prSet/>
      <dgm:spPr/>
      <dgm:t>
        <a:bodyPr/>
        <a:lstStyle/>
        <a:p>
          <a:endParaRPr lang="en-US"/>
        </a:p>
      </dgm:t>
    </dgm:pt>
    <dgm:pt modelId="{42D6A069-E335-4D4D-8CF3-B9D17200C384}">
      <dgm:prSet/>
      <dgm:spPr/>
      <dgm:t>
        <a:bodyPr/>
        <a:lstStyle/>
        <a:p>
          <a:pPr>
            <a:defRPr cap="all"/>
          </a:pPr>
          <a:r>
            <a:rPr lang="en-US" b="0" i="0" baseline="0"/>
            <a:t>Focused only on Heathrow.</a:t>
          </a:r>
          <a:endParaRPr lang="en-US"/>
        </a:p>
      </dgm:t>
    </dgm:pt>
    <dgm:pt modelId="{E811F006-7D45-404F-AA50-CB3304A49FBB}" type="parTrans" cxnId="{F12C9C04-BA8B-4200-9743-236BF9752DEA}">
      <dgm:prSet/>
      <dgm:spPr/>
      <dgm:t>
        <a:bodyPr/>
        <a:lstStyle/>
        <a:p>
          <a:endParaRPr lang="en-US"/>
        </a:p>
      </dgm:t>
    </dgm:pt>
    <dgm:pt modelId="{A36AB98F-7740-4FFD-B18C-9D3CD589E918}" type="sibTrans" cxnId="{F12C9C04-BA8B-4200-9743-236BF9752DEA}">
      <dgm:prSet/>
      <dgm:spPr/>
      <dgm:t>
        <a:bodyPr/>
        <a:lstStyle/>
        <a:p>
          <a:endParaRPr lang="en-US"/>
        </a:p>
      </dgm:t>
    </dgm:pt>
    <dgm:pt modelId="{10F277AB-EB25-4F35-9256-BC2C3397B005}">
      <dgm:prSet/>
      <dgm:spPr/>
      <dgm:t>
        <a:bodyPr/>
        <a:lstStyle/>
        <a:p>
          <a:pPr>
            <a:defRPr cap="all"/>
          </a:pPr>
          <a:r>
            <a:rPr lang="en-US" b="0" i="0" baseline="0"/>
            <a:t>Used basic models (logistic regression and random forest). </a:t>
          </a:r>
          <a:endParaRPr lang="en-US"/>
        </a:p>
      </dgm:t>
    </dgm:pt>
    <dgm:pt modelId="{CB829300-C2DE-4522-B13D-E7321BC6FFC8}" type="parTrans" cxnId="{3E125AB3-ADAB-4835-9819-7E5B60D37F0C}">
      <dgm:prSet/>
      <dgm:spPr/>
      <dgm:t>
        <a:bodyPr/>
        <a:lstStyle/>
        <a:p>
          <a:endParaRPr lang="en-US"/>
        </a:p>
      </dgm:t>
    </dgm:pt>
    <dgm:pt modelId="{CF33CD93-8A54-4F41-8DDD-8216E3B3E692}" type="sibTrans" cxnId="{3E125AB3-ADAB-4835-9819-7E5B60D37F0C}">
      <dgm:prSet/>
      <dgm:spPr/>
      <dgm:t>
        <a:bodyPr/>
        <a:lstStyle/>
        <a:p>
          <a:endParaRPr lang="en-US"/>
        </a:p>
      </dgm:t>
    </dgm:pt>
    <dgm:pt modelId="{8E00D9AC-3463-449A-8D36-56A5A3A4CBEF}" type="pres">
      <dgm:prSet presAssocID="{889F4D2E-3937-42C3-9212-0310C44090D9}" presName="root" presStyleCnt="0">
        <dgm:presLayoutVars>
          <dgm:dir/>
          <dgm:resizeHandles val="exact"/>
        </dgm:presLayoutVars>
      </dgm:prSet>
      <dgm:spPr/>
    </dgm:pt>
    <dgm:pt modelId="{5B7BE586-3892-4FDD-97FA-51A4BD5002DA}" type="pres">
      <dgm:prSet presAssocID="{5860DB68-3CE9-495B-9534-B1483A3FF239}" presName="compNode" presStyleCnt="0"/>
      <dgm:spPr/>
    </dgm:pt>
    <dgm:pt modelId="{0DCBDCF8-62CC-4BA5-8BE6-77B08D57A5D1}" type="pres">
      <dgm:prSet presAssocID="{5860DB68-3CE9-495B-9534-B1483A3FF239}" presName="iconBgRect" presStyleLbl="bgShp" presStyleIdx="0" presStyleCnt="3"/>
      <dgm:spPr/>
    </dgm:pt>
    <dgm:pt modelId="{7337FE55-3054-4DA7-8867-AF4446F24512}" type="pres">
      <dgm:prSet presAssocID="{5860DB68-3CE9-495B-9534-B1483A3FF23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0C3026C9-24D8-4C25-A729-239A3CFB2936}" type="pres">
      <dgm:prSet presAssocID="{5860DB68-3CE9-495B-9534-B1483A3FF239}" presName="spaceRect" presStyleCnt="0"/>
      <dgm:spPr/>
    </dgm:pt>
    <dgm:pt modelId="{C409ACF6-12A8-410C-B20D-62B1BF9F49EF}" type="pres">
      <dgm:prSet presAssocID="{5860DB68-3CE9-495B-9534-B1483A3FF239}" presName="textRect" presStyleLbl="revTx" presStyleIdx="0" presStyleCnt="3">
        <dgm:presLayoutVars>
          <dgm:chMax val="1"/>
          <dgm:chPref val="1"/>
        </dgm:presLayoutVars>
      </dgm:prSet>
      <dgm:spPr/>
    </dgm:pt>
    <dgm:pt modelId="{AE4F3296-C998-44B9-AE85-0F40AF5378A1}" type="pres">
      <dgm:prSet presAssocID="{EC72D36B-A936-42B8-923B-66C64854ACDD}" presName="sibTrans" presStyleCnt="0"/>
      <dgm:spPr/>
    </dgm:pt>
    <dgm:pt modelId="{8DB40F53-27B0-4186-9560-180678BB6195}" type="pres">
      <dgm:prSet presAssocID="{42D6A069-E335-4D4D-8CF3-B9D17200C384}" presName="compNode" presStyleCnt="0"/>
      <dgm:spPr/>
    </dgm:pt>
    <dgm:pt modelId="{D414C6C5-471E-4F2C-B968-0827B9D1E621}" type="pres">
      <dgm:prSet presAssocID="{42D6A069-E335-4D4D-8CF3-B9D17200C384}" presName="iconBgRect" presStyleLbl="bgShp" presStyleIdx="1" presStyleCnt="3"/>
      <dgm:spPr/>
    </dgm:pt>
    <dgm:pt modelId="{257CC712-7BC5-4062-BA20-FC439A2D7E2C}" type="pres">
      <dgm:prSet presAssocID="{42D6A069-E335-4D4D-8CF3-B9D17200C38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heelbarrow"/>
        </a:ext>
      </dgm:extLst>
    </dgm:pt>
    <dgm:pt modelId="{78C0BB0B-FE54-4A45-97A6-773C241F5389}" type="pres">
      <dgm:prSet presAssocID="{42D6A069-E335-4D4D-8CF3-B9D17200C384}" presName="spaceRect" presStyleCnt="0"/>
      <dgm:spPr/>
    </dgm:pt>
    <dgm:pt modelId="{C2F3201D-2589-4D73-98D6-88F971D67F2B}" type="pres">
      <dgm:prSet presAssocID="{42D6A069-E335-4D4D-8CF3-B9D17200C384}" presName="textRect" presStyleLbl="revTx" presStyleIdx="1" presStyleCnt="3">
        <dgm:presLayoutVars>
          <dgm:chMax val="1"/>
          <dgm:chPref val="1"/>
        </dgm:presLayoutVars>
      </dgm:prSet>
      <dgm:spPr/>
    </dgm:pt>
    <dgm:pt modelId="{CB013F04-B7F0-423B-AF06-E28F448646BC}" type="pres">
      <dgm:prSet presAssocID="{A36AB98F-7740-4FFD-B18C-9D3CD589E918}" presName="sibTrans" presStyleCnt="0"/>
      <dgm:spPr/>
    </dgm:pt>
    <dgm:pt modelId="{E09F633F-AF0C-428A-B157-1753B5B8A0FA}" type="pres">
      <dgm:prSet presAssocID="{10F277AB-EB25-4F35-9256-BC2C3397B005}" presName="compNode" presStyleCnt="0"/>
      <dgm:spPr/>
    </dgm:pt>
    <dgm:pt modelId="{2CCD6185-E1C4-4BD6-A05A-5016A506A5F6}" type="pres">
      <dgm:prSet presAssocID="{10F277AB-EB25-4F35-9256-BC2C3397B005}" presName="iconBgRect" presStyleLbl="bgShp" presStyleIdx="2" presStyleCnt="3"/>
      <dgm:spPr/>
    </dgm:pt>
    <dgm:pt modelId="{A3008EC8-08D4-4FFA-A8F9-7208DACA8435}" type="pres">
      <dgm:prSet presAssocID="{10F277AB-EB25-4F35-9256-BC2C3397B00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rest scene"/>
        </a:ext>
      </dgm:extLst>
    </dgm:pt>
    <dgm:pt modelId="{0532D66E-53B4-436B-835C-333CA3E61403}" type="pres">
      <dgm:prSet presAssocID="{10F277AB-EB25-4F35-9256-BC2C3397B005}" presName="spaceRect" presStyleCnt="0"/>
      <dgm:spPr/>
    </dgm:pt>
    <dgm:pt modelId="{A57FDC9F-DB74-4343-A164-425A85D52AA2}" type="pres">
      <dgm:prSet presAssocID="{10F277AB-EB25-4F35-9256-BC2C3397B00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12C9C04-BA8B-4200-9743-236BF9752DEA}" srcId="{889F4D2E-3937-42C3-9212-0310C44090D9}" destId="{42D6A069-E335-4D4D-8CF3-B9D17200C384}" srcOrd="1" destOrd="0" parTransId="{E811F006-7D45-404F-AA50-CB3304A49FBB}" sibTransId="{A36AB98F-7740-4FFD-B18C-9D3CD589E918}"/>
    <dgm:cxn modelId="{0D201907-BC9E-4FF6-9633-E56B0714DAF5}" type="presOf" srcId="{42D6A069-E335-4D4D-8CF3-B9D17200C384}" destId="{C2F3201D-2589-4D73-98D6-88F971D67F2B}" srcOrd="0" destOrd="0" presId="urn:microsoft.com/office/officeart/2018/5/layout/IconCircleLabelList"/>
    <dgm:cxn modelId="{CD7CC440-0524-4C2E-B1E1-C1ED171DC1AD}" srcId="{889F4D2E-3937-42C3-9212-0310C44090D9}" destId="{5860DB68-3CE9-495B-9534-B1483A3FF239}" srcOrd="0" destOrd="0" parTransId="{559D1979-1D9B-4851-810D-755E9B298645}" sibTransId="{EC72D36B-A936-42B8-923B-66C64854ACDD}"/>
    <dgm:cxn modelId="{D20E1C61-C3AD-4FEB-8A04-BD96F40C0F1F}" type="presOf" srcId="{10F277AB-EB25-4F35-9256-BC2C3397B005}" destId="{A57FDC9F-DB74-4343-A164-425A85D52AA2}" srcOrd="0" destOrd="0" presId="urn:microsoft.com/office/officeart/2018/5/layout/IconCircleLabelList"/>
    <dgm:cxn modelId="{A1A036B0-62DC-4D70-A704-D254B9D32EC8}" type="presOf" srcId="{889F4D2E-3937-42C3-9212-0310C44090D9}" destId="{8E00D9AC-3463-449A-8D36-56A5A3A4CBEF}" srcOrd="0" destOrd="0" presId="urn:microsoft.com/office/officeart/2018/5/layout/IconCircleLabelList"/>
    <dgm:cxn modelId="{3E125AB3-ADAB-4835-9819-7E5B60D37F0C}" srcId="{889F4D2E-3937-42C3-9212-0310C44090D9}" destId="{10F277AB-EB25-4F35-9256-BC2C3397B005}" srcOrd="2" destOrd="0" parTransId="{CB829300-C2DE-4522-B13D-E7321BC6FFC8}" sibTransId="{CF33CD93-8A54-4F41-8DDD-8216E3B3E692}"/>
    <dgm:cxn modelId="{1CDC33DD-7F2D-492F-9609-5E670C8409EF}" type="presOf" srcId="{5860DB68-3CE9-495B-9534-B1483A3FF239}" destId="{C409ACF6-12A8-410C-B20D-62B1BF9F49EF}" srcOrd="0" destOrd="0" presId="urn:microsoft.com/office/officeart/2018/5/layout/IconCircleLabelList"/>
    <dgm:cxn modelId="{EF6BF85A-7D53-467E-9FB0-F11D70EE9B4A}" type="presParOf" srcId="{8E00D9AC-3463-449A-8D36-56A5A3A4CBEF}" destId="{5B7BE586-3892-4FDD-97FA-51A4BD5002DA}" srcOrd="0" destOrd="0" presId="urn:microsoft.com/office/officeart/2018/5/layout/IconCircleLabelList"/>
    <dgm:cxn modelId="{E8EAB602-A5BF-4C26-A104-BC9D053341D6}" type="presParOf" srcId="{5B7BE586-3892-4FDD-97FA-51A4BD5002DA}" destId="{0DCBDCF8-62CC-4BA5-8BE6-77B08D57A5D1}" srcOrd="0" destOrd="0" presId="urn:microsoft.com/office/officeart/2018/5/layout/IconCircleLabelList"/>
    <dgm:cxn modelId="{6F3054A9-BA0D-496D-AC05-539EB64D7D7C}" type="presParOf" srcId="{5B7BE586-3892-4FDD-97FA-51A4BD5002DA}" destId="{7337FE55-3054-4DA7-8867-AF4446F24512}" srcOrd="1" destOrd="0" presId="urn:microsoft.com/office/officeart/2018/5/layout/IconCircleLabelList"/>
    <dgm:cxn modelId="{8D267B7A-9A29-4BB4-921D-30C004540444}" type="presParOf" srcId="{5B7BE586-3892-4FDD-97FA-51A4BD5002DA}" destId="{0C3026C9-24D8-4C25-A729-239A3CFB2936}" srcOrd="2" destOrd="0" presId="urn:microsoft.com/office/officeart/2018/5/layout/IconCircleLabelList"/>
    <dgm:cxn modelId="{EDB4F798-934E-4B86-A921-4705A3C37E23}" type="presParOf" srcId="{5B7BE586-3892-4FDD-97FA-51A4BD5002DA}" destId="{C409ACF6-12A8-410C-B20D-62B1BF9F49EF}" srcOrd="3" destOrd="0" presId="urn:microsoft.com/office/officeart/2018/5/layout/IconCircleLabelList"/>
    <dgm:cxn modelId="{7C3844CC-1F14-4A17-951A-D2DC2DEA6302}" type="presParOf" srcId="{8E00D9AC-3463-449A-8D36-56A5A3A4CBEF}" destId="{AE4F3296-C998-44B9-AE85-0F40AF5378A1}" srcOrd="1" destOrd="0" presId="urn:microsoft.com/office/officeart/2018/5/layout/IconCircleLabelList"/>
    <dgm:cxn modelId="{1F248F4A-930D-4CA2-9B31-A2ACCC76113D}" type="presParOf" srcId="{8E00D9AC-3463-449A-8D36-56A5A3A4CBEF}" destId="{8DB40F53-27B0-4186-9560-180678BB6195}" srcOrd="2" destOrd="0" presId="urn:microsoft.com/office/officeart/2018/5/layout/IconCircleLabelList"/>
    <dgm:cxn modelId="{6F8F99B5-CD7A-4554-8124-4A899F44F5D1}" type="presParOf" srcId="{8DB40F53-27B0-4186-9560-180678BB6195}" destId="{D414C6C5-471E-4F2C-B968-0827B9D1E621}" srcOrd="0" destOrd="0" presId="urn:microsoft.com/office/officeart/2018/5/layout/IconCircleLabelList"/>
    <dgm:cxn modelId="{87062889-56D2-4A13-A505-B0795BCB3F7C}" type="presParOf" srcId="{8DB40F53-27B0-4186-9560-180678BB6195}" destId="{257CC712-7BC5-4062-BA20-FC439A2D7E2C}" srcOrd="1" destOrd="0" presId="urn:microsoft.com/office/officeart/2018/5/layout/IconCircleLabelList"/>
    <dgm:cxn modelId="{7554E2F7-7194-441D-94F9-3BE03C1BCFC5}" type="presParOf" srcId="{8DB40F53-27B0-4186-9560-180678BB6195}" destId="{78C0BB0B-FE54-4A45-97A6-773C241F5389}" srcOrd="2" destOrd="0" presId="urn:microsoft.com/office/officeart/2018/5/layout/IconCircleLabelList"/>
    <dgm:cxn modelId="{3D0475C7-57C8-4AC1-9D0F-94CE624FF851}" type="presParOf" srcId="{8DB40F53-27B0-4186-9560-180678BB6195}" destId="{C2F3201D-2589-4D73-98D6-88F971D67F2B}" srcOrd="3" destOrd="0" presId="urn:microsoft.com/office/officeart/2018/5/layout/IconCircleLabelList"/>
    <dgm:cxn modelId="{ADD8B3FF-75CA-4139-93CB-EB05B6FAB06A}" type="presParOf" srcId="{8E00D9AC-3463-449A-8D36-56A5A3A4CBEF}" destId="{CB013F04-B7F0-423B-AF06-E28F448646BC}" srcOrd="3" destOrd="0" presId="urn:microsoft.com/office/officeart/2018/5/layout/IconCircleLabelList"/>
    <dgm:cxn modelId="{9D24195B-5BF3-482E-A612-21F87F09855D}" type="presParOf" srcId="{8E00D9AC-3463-449A-8D36-56A5A3A4CBEF}" destId="{E09F633F-AF0C-428A-B157-1753B5B8A0FA}" srcOrd="4" destOrd="0" presId="urn:microsoft.com/office/officeart/2018/5/layout/IconCircleLabelList"/>
    <dgm:cxn modelId="{4C6D644D-DC55-45E3-AB3C-5F8A25375DCD}" type="presParOf" srcId="{E09F633F-AF0C-428A-B157-1753B5B8A0FA}" destId="{2CCD6185-E1C4-4BD6-A05A-5016A506A5F6}" srcOrd="0" destOrd="0" presId="urn:microsoft.com/office/officeart/2018/5/layout/IconCircleLabelList"/>
    <dgm:cxn modelId="{959E7051-1C49-409B-B9D7-E9A2D315F8F0}" type="presParOf" srcId="{E09F633F-AF0C-428A-B157-1753B5B8A0FA}" destId="{A3008EC8-08D4-4FFA-A8F9-7208DACA8435}" srcOrd="1" destOrd="0" presId="urn:microsoft.com/office/officeart/2018/5/layout/IconCircleLabelList"/>
    <dgm:cxn modelId="{0B884F3F-D45B-4419-A118-33B6CA53424C}" type="presParOf" srcId="{E09F633F-AF0C-428A-B157-1753B5B8A0FA}" destId="{0532D66E-53B4-436B-835C-333CA3E61403}" srcOrd="2" destOrd="0" presId="urn:microsoft.com/office/officeart/2018/5/layout/IconCircleLabelList"/>
    <dgm:cxn modelId="{DD13A734-8DC8-443B-979B-9AFD619D9A34}" type="presParOf" srcId="{E09F633F-AF0C-428A-B157-1753B5B8A0FA}" destId="{A57FDC9F-DB74-4343-A164-425A85D52AA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8389BE6-33A2-4D21-AB2C-846A2AAEAD9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40E490A-CFD5-424A-8633-F452DF5CD58B}">
      <dgm:prSet/>
      <dgm:spPr/>
      <dgm:t>
        <a:bodyPr/>
        <a:lstStyle/>
        <a:p>
          <a:r>
            <a:rPr lang="en-US" b="0" i="0" baseline="0"/>
            <a:t>Expand the dataset to include recent data.</a:t>
          </a:r>
          <a:endParaRPr lang="en-US"/>
        </a:p>
      </dgm:t>
    </dgm:pt>
    <dgm:pt modelId="{ABBBB81B-261A-4803-8C97-D17CCBDE44E4}" type="parTrans" cxnId="{0AFA93E8-DD8A-4F72-9E4F-314D64A1B9FC}">
      <dgm:prSet/>
      <dgm:spPr/>
      <dgm:t>
        <a:bodyPr/>
        <a:lstStyle/>
        <a:p>
          <a:endParaRPr lang="en-US"/>
        </a:p>
      </dgm:t>
    </dgm:pt>
    <dgm:pt modelId="{38A965D1-B4A3-468D-B12A-7DDBC29145E4}" type="sibTrans" cxnId="{0AFA93E8-DD8A-4F72-9E4F-314D64A1B9FC}">
      <dgm:prSet/>
      <dgm:spPr/>
      <dgm:t>
        <a:bodyPr/>
        <a:lstStyle/>
        <a:p>
          <a:endParaRPr lang="en-US"/>
        </a:p>
      </dgm:t>
    </dgm:pt>
    <dgm:pt modelId="{CD55316F-2A95-4C91-857C-A2B9F27DC2AC}">
      <dgm:prSet/>
      <dgm:spPr/>
      <dgm:t>
        <a:bodyPr/>
        <a:lstStyle/>
        <a:p>
          <a:r>
            <a:rPr lang="en-US" b="0" i="0" baseline="0"/>
            <a:t>Use more complex models.</a:t>
          </a:r>
          <a:endParaRPr lang="en-US"/>
        </a:p>
      </dgm:t>
    </dgm:pt>
    <dgm:pt modelId="{51EF3897-5E86-49F2-AD0D-98DA24106422}" type="parTrans" cxnId="{2CEF2B9B-2DF7-40F5-B5B7-314FFE371E6E}">
      <dgm:prSet/>
      <dgm:spPr/>
      <dgm:t>
        <a:bodyPr/>
        <a:lstStyle/>
        <a:p>
          <a:endParaRPr lang="en-US"/>
        </a:p>
      </dgm:t>
    </dgm:pt>
    <dgm:pt modelId="{E5E0C89E-B2E2-4330-B17B-A938C39D1227}" type="sibTrans" cxnId="{2CEF2B9B-2DF7-40F5-B5B7-314FFE371E6E}">
      <dgm:prSet/>
      <dgm:spPr/>
      <dgm:t>
        <a:bodyPr/>
        <a:lstStyle/>
        <a:p>
          <a:endParaRPr lang="en-US"/>
        </a:p>
      </dgm:t>
    </dgm:pt>
    <dgm:pt modelId="{BEDC4C38-9D61-4695-B169-A096478BC0FE}">
      <dgm:prSet/>
      <dgm:spPr/>
      <dgm:t>
        <a:bodyPr/>
        <a:lstStyle/>
        <a:p>
          <a:r>
            <a:rPr lang="en-US" b="0" i="0" baseline="0"/>
            <a:t>Apply methods to other airports and industries. </a:t>
          </a:r>
          <a:endParaRPr lang="en-US"/>
        </a:p>
      </dgm:t>
    </dgm:pt>
    <dgm:pt modelId="{CAC94552-FC65-41B8-B115-03535A60FCCE}" type="parTrans" cxnId="{59524BBC-F3B2-4184-BF2B-700DBA83C3EC}">
      <dgm:prSet/>
      <dgm:spPr/>
      <dgm:t>
        <a:bodyPr/>
        <a:lstStyle/>
        <a:p>
          <a:endParaRPr lang="en-US"/>
        </a:p>
      </dgm:t>
    </dgm:pt>
    <dgm:pt modelId="{EFADD225-8795-41A8-806C-AD0B0E2F3FEF}" type="sibTrans" cxnId="{59524BBC-F3B2-4184-BF2B-700DBA83C3EC}">
      <dgm:prSet/>
      <dgm:spPr/>
      <dgm:t>
        <a:bodyPr/>
        <a:lstStyle/>
        <a:p>
          <a:endParaRPr lang="en-US"/>
        </a:p>
      </dgm:t>
    </dgm:pt>
    <dgm:pt modelId="{3B2130E5-1EC7-4B92-A036-5118C16EDD2F}" type="pres">
      <dgm:prSet presAssocID="{88389BE6-33A2-4D21-AB2C-846A2AAEAD93}" presName="root" presStyleCnt="0">
        <dgm:presLayoutVars>
          <dgm:dir/>
          <dgm:resizeHandles val="exact"/>
        </dgm:presLayoutVars>
      </dgm:prSet>
      <dgm:spPr/>
    </dgm:pt>
    <dgm:pt modelId="{F9130F0D-7BD2-4511-A1A0-FA8AB87B911D}" type="pres">
      <dgm:prSet presAssocID="{F40E490A-CFD5-424A-8633-F452DF5CD58B}" presName="compNode" presStyleCnt="0"/>
      <dgm:spPr/>
    </dgm:pt>
    <dgm:pt modelId="{C4EDA61A-0E3C-4C95-AE9E-40B4A67A21EA}" type="pres">
      <dgm:prSet presAssocID="{F40E490A-CFD5-424A-8633-F452DF5CD58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ximize"/>
        </a:ext>
      </dgm:extLst>
    </dgm:pt>
    <dgm:pt modelId="{6CA8790E-8B82-49BB-A0E5-92FB5C9D6811}" type="pres">
      <dgm:prSet presAssocID="{F40E490A-CFD5-424A-8633-F452DF5CD58B}" presName="spaceRect" presStyleCnt="0"/>
      <dgm:spPr/>
    </dgm:pt>
    <dgm:pt modelId="{61B91373-1024-4E02-BFAD-970E0B125DDF}" type="pres">
      <dgm:prSet presAssocID="{F40E490A-CFD5-424A-8633-F452DF5CD58B}" presName="textRect" presStyleLbl="revTx" presStyleIdx="0" presStyleCnt="3">
        <dgm:presLayoutVars>
          <dgm:chMax val="1"/>
          <dgm:chPref val="1"/>
        </dgm:presLayoutVars>
      </dgm:prSet>
      <dgm:spPr/>
    </dgm:pt>
    <dgm:pt modelId="{B9ADCF9F-2F93-479F-83B2-C6D6B3E5C171}" type="pres">
      <dgm:prSet presAssocID="{38A965D1-B4A3-468D-B12A-7DDBC29145E4}" presName="sibTrans" presStyleCnt="0"/>
      <dgm:spPr/>
    </dgm:pt>
    <dgm:pt modelId="{48536535-1E65-4B05-8E2B-A3549645BC37}" type="pres">
      <dgm:prSet presAssocID="{CD55316F-2A95-4C91-857C-A2B9F27DC2AC}" presName="compNode" presStyleCnt="0"/>
      <dgm:spPr/>
    </dgm:pt>
    <dgm:pt modelId="{A761E38B-D50D-4DAC-AA8F-230BA46481F1}" type="pres">
      <dgm:prSet presAssocID="{CD55316F-2A95-4C91-857C-A2B9F27DC2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478F5515-F9D2-41AA-85AB-4FC25DA208AE}" type="pres">
      <dgm:prSet presAssocID="{CD55316F-2A95-4C91-857C-A2B9F27DC2AC}" presName="spaceRect" presStyleCnt="0"/>
      <dgm:spPr/>
    </dgm:pt>
    <dgm:pt modelId="{C064F673-19CB-42B4-9619-383B6470499B}" type="pres">
      <dgm:prSet presAssocID="{CD55316F-2A95-4C91-857C-A2B9F27DC2AC}" presName="textRect" presStyleLbl="revTx" presStyleIdx="1" presStyleCnt="3">
        <dgm:presLayoutVars>
          <dgm:chMax val="1"/>
          <dgm:chPref val="1"/>
        </dgm:presLayoutVars>
      </dgm:prSet>
      <dgm:spPr/>
    </dgm:pt>
    <dgm:pt modelId="{4BF92B46-E37D-4E5E-BA27-F100ADA3308E}" type="pres">
      <dgm:prSet presAssocID="{E5E0C89E-B2E2-4330-B17B-A938C39D1227}" presName="sibTrans" presStyleCnt="0"/>
      <dgm:spPr/>
    </dgm:pt>
    <dgm:pt modelId="{680ED482-77A7-4793-80DA-7BFE724839C6}" type="pres">
      <dgm:prSet presAssocID="{BEDC4C38-9D61-4695-B169-A096478BC0FE}" presName="compNode" presStyleCnt="0"/>
      <dgm:spPr/>
    </dgm:pt>
    <dgm:pt modelId="{0BCCD98B-97BF-4CD3-BA3B-D5B3965EB87E}" type="pres">
      <dgm:prSet presAssocID="{BEDC4C38-9D61-4695-B169-A096478BC0F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irplane"/>
        </a:ext>
      </dgm:extLst>
    </dgm:pt>
    <dgm:pt modelId="{CC2D9DED-FF35-4023-9BB1-D2649EB81B77}" type="pres">
      <dgm:prSet presAssocID="{BEDC4C38-9D61-4695-B169-A096478BC0FE}" presName="spaceRect" presStyleCnt="0"/>
      <dgm:spPr/>
    </dgm:pt>
    <dgm:pt modelId="{C86984B5-083D-4340-8176-1169B2F518A4}" type="pres">
      <dgm:prSet presAssocID="{BEDC4C38-9D61-4695-B169-A096478BC0F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5FAF214-BD76-4861-AC69-0DF84A0487B8}" type="presOf" srcId="{F40E490A-CFD5-424A-8633-F452DF5CD58B}" destId="{61B91373-1024-4E02-BFAD-970E0B125DDF}" srcOrd="0" destOrd="0" presId="urn:microsoft.com/office/officeart/2018/2/layout/IconLabelList"/>
    <dgm:cxn modelId="{4FAF4028-E9F8-4313-A64F-E8BA6CEEAA22}" type="presOf" srcId="{88389BE6-33A2-4D21-AB2C-846A2AAEAD93}" destId="{3B2130E5-1EC7-4B92-A036-5118C16EDD2F}" srcOrd="0" destOrd="0" presId="urn:microsoft.com/office/officeart/2018/2/layout/IconLabelList"/>
    <dgm:cxn modelId="{B782F530-D79C-49A9-9A84-55B5C91A4C90}" type="presOf" srcId="{BEDC4C38-9D61-4695-B169-A096478BC0FE}" destId="{C86984B5-083D-4340-8176-1169B2F518A4}" srcOrd="0" destOrd="0" presId="urn:microsoft.com/office/officeart/2018/2/layout/IconLabelList"/>
    <dgm:cxn modelId="{2CEF2B9B-2DF7-40F5-B5B7-314FFE371E6E}" srcId="{88389BE6-33A2-4D21-AB2C-846A2AAEAD93}" destId="{CD55316F-2A95-4C91-857C-A2B9F27DC2AC}" srcOrd="1" destOrd="0" parTransId="{51EF3897-5E86-49F2-AD0D-98DA24106422}" sibTransId="{E5E0C89E-B2E2-4330-B17B-A938C39D1227}"/>
    <dgm:cxn modelId="{47BB25A8-F7DF-46FD-AC3D-B4AA121A98E7}" type="presOf" srcId="{CD55316F-2A95-4C91-857C-A2B9F27DC2AC}" destId="{C064F673-19CB-42B4-9619-383B6470499B}" srcOrd="0" destOrd="0" presId="urn:microsoft.com/office/officeart/2018/2/layout/IconLabelList"/>
    <dgm:cxn modelId="{59524BBC-F3B2-4184-BF2B-700DBA83C3EC}" srcId="{88389BE6-33A2-4D21-AB2C-846A2AAEAD93}" destId="{BEDC4C38-9D61-4695-B169-A096478BC0FE}" srcOrd="2" destOrd="0" parTransId="{CAC94552-FC65-41B8-B115-03535A60FCCE}" sibTransId="{EFADD225-8795-41A8-806C-AD0B0E2F3FEF}"/>
    <dgm:cxn modelId="{0AFA93E8-DD8A-4F72-9E4F-314D64A1B9FC}" srcId="{88389BE6-33A2-4D21-AB2C-846A2AAEAD93}" destId="{F40E490A-CFD5-424A-8633-F452DF5CD58B}" srcOrd="0" destOrd="0" parTransId="{ABBBB81B-261A-4803-8C97-D17CCBDE44E4}" sibTransId="{38A965D1-B4A3-468D-B12A-7DDBC29145E4}"/>
    <dgm:cxn modelId="{81B22494-9D09-400A-929E-242C6389C03A}" type="presParOf" srcId="{3B2130E5-1EC7-4B92-A036-5118C16EDD2F}" destId="{F9130F0D-7BD2-4511-A1A0-FA8AB87B911D}" srcOrd="0" destOrd="0" presId="urn:microsoft.com/office/officeart/2018/2/layout/IconLabelList"/>
    <dgm:cxn modelId="{0529E40D-A0F0-4F74-99FF-A300B4191E47}" type="presParOf" srcId="{F9130F0D-7BD2-4511-A1A0-FA8AB87B911D}" destId="{C4EDA61A-0E3C-4C95-AE9E-40B4A67A21EA}" srcOrd="0" destOrd="0" presId="urn:microsoft.com/office/officeart/2018/2/layout/IconLabelList"/>
    <dgm:cxn modelId="{D5C66C4C-468A-4533-8A95-C136A4AC9223}" type="presParOf" srcId="{F9130F0D-7BD2-4511-A1A0-FA8AB87B911D}" destId="{6CA8790E-8B82-49BB-A0E5-92FB5C9D6811}" srcOrd="1" destOrd="0" presId="urn:microsoft.com/office/officeart/2018/2/layout/IconLabelList"/>
    <dgm:cxn modelId="{72BC8CD4-721D-41AF-AA44-7357E5C598A8}" type="presParOf" srcId="{F9130F0D-7BD2-4511-A1A0-FA8AB87B911D}" destId="{61B91373-1024-4E02-BFAD-970E0B125DDF}" srcOrd="2" destOrd="0" presId="urn:microsoft.com/office/officeart/2018/2/layout/IconLabelList"/>
    <dgm:cxn modelId="{3612AE4C-8533-4B15-9D16-599DE8FFE53E}" type="presParOf" srcId="{3B2130E5-1EC7-4B92-A036-5118C16EDD2F}" destId="{B9ADCF9F-2F93-479F-83B2-C6D6B3E5C171}" srcOrd="1" destOrd="0" presId="urn:microsoft.com/office/officeart/2018/2/layout/IconLabelList"/>
    <dgm:cxn modelId="{2677EE81-853F-41A5-92DB-31B03B9BAC5C}" type="presParOf" srcId="{3B2130E5-1EC7-4B92-A036-5118C16EDD2F}" destId="{48536535-1E65-4B05-8E2B-A3549645BC37}" srcOrd="2" destOrd="0" presId="urn:microsoft.com/office/officeart/2018/2/layout/IconLabelList"/>
    <dgm:cxn modelId="{6BEB04F4-82B1-440B-8A0B-27DB77A94313}" type="presParOf" srcId="{48536535-1E65-4B05-8E2B-A3549645BC37}" destId="{A761E38B-D50D-4DAC-AA8F-230BA46481F1}" srcOrd="0" destOrd="0" presId="urn:microsoft.com/office/officeart/2018/2/layout/IconLabelList"/>
    <dgm:cxn modelId="{F130A9F6-CA76-488E-A39D-DF1849F7592A}" type="presParOf" srcId="{48536535-1E65-4B05-8E2B-A3549645BC37}" destId="{478F5515-F9D2-41AA-85AB-4FC25DA208AE}" srcOrd="1" destOrd="0" presId="urn:microsoft.com/office/officeart/2018/2/layout/IconLabelList"/>
    <dgm:cxn modelId="{7CF2F99E-5032-4D53-905E-AB373E53E6C9}" type="presParOf" srcId="{48536535-1E65-4B05-8E2B-A3549645BC37}" destId="{C064F673-19CB-42B4-9619-383B6470499B}" srcOrd="2" destOrd="0" presId="urn:microsoft.com/office/officeart/2018/2/layout/IconLabelList"/>
    <dgm:cxn modelId="{0048B38D-2EFA-415D-91FB-32D1F9A93139}" type="presParOf" srcId="{3B2130E5-1EC7-4B92-A036-5118C16EDD2F}" destId="{4BF92B46-E37D-4E5E-BA27-F100ADA3308E}" srcOrd="3" destOrd="0" presId="urn:microsoft.com/office/officeart/2018/2/layout/IconLabelList"/>
    <dgm:cxn modelId="{CEBF900A-702D-47BA-9612-DAB0B418C8D7}" type="presParOf" srcId="{3B2130E5-1EC7-4B92-A036-5118C16EDD2F}" destId="{680ED482-77A7-4793-80DA-7BFE724839C6}" srcOrd="4" destOrd="0" presId="urn:microsoft.com/office/officeart/2018/2/layout/IconLabelList"/>
    <dgm:cxn modelId="{7C0FB05A-6930-42CA-8EA0-9E4D7B3F1CD3}" type="presParOf" srcId="{680ED482-77A7-4793-80DA-7BFE724839C6}" destId="{0BCCD98B-97BF-4CD3-BA3B-D5B3965EB87E}" srcOrd="0" destOrd="0" presId="urn:microsoft.com/office/officeart/2018/2/layout/IconLabelList"/>
    <dgm:cxn modelId="{7ED755D0-307D-43A1-899A-0A1A2A916B0A}" type="presParOf" srcId="{680ED482-77A7-4793-80DA-7BFE724839C6}" destId="{CC2D9DED-FF35-4023-9BB1-D2649EB81B77}" srcOrd="1" destOrd="0" presId="urn:microsoft.com/office/officeart/2018/2/layout/IconLabelList"/>
    <dgm:cxn modelId="{966A43DD-C54B-4CB2-8FD5-28B80D13474E}" type="presParOf" srcId="{680ED482-77A7-4793-80DA-7BFE724839C6}" destId="{C86984B5-083D-4340-8176-1169B2F518A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8B95B-D163-43A3-9E50-D8C7E2F8000D}">
      <dsp:nvSpPr>
        <dsp:cNvPr id="0" name=""/>
        <dsp:cNvSpPr/>
      </dsp:nvSpPr>
      <dsp:spPr>
        <a:xfrm>
          <a:off x="0" y="469324"/>
          <a:ext cx="3069133" cy="19488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AC9350D-E925-485D-B30E-75E454BAA76A}">
      <dsp:nvSpPr>
        <dsp:cNvPr id="0" name=""/>
        <dsp:cNvSpPr/>
      </dsp:nvSpPr>
      <dsp:spPr>
        <a:xfrm>
          <a:off x="341014" y="793288"/>
          <a:ext cx="3069133" cy="194889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 baseline="0"/>
            <a:t>Machine learning effectively predicts rain at Heathrow.</a:t>
          </a:r>
          <a:endParaRPr lang="en-US" sz="2900" kern="1200"/>
        </a:p>
      </dsp:txBody>
      <dsp:txXfrm>
        <a:off x="398095" y="850369"/>
        <a:ext cx="2954971" cy="1834737"/>
      </dsp:txXfrm>
    </dsp:sp>
    <dsp:sp modelId="{9A78525A-BD22-49F2-86A4-274621003617}">
      <dsp:nvSpPr>
        <dsp:cNvPr id="0" name=""/>
        <dsp:cNvSpPr/>
      </dsp:nvSpPr>
      <dsp:spPr>
        <a:xfrm>
          <a:off x="3751163" y="469324"/>
          <a:ext cx="3069133" cy="19488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9CE565C-FB13-482B-8B82-73D561F05621}">
      <dsp:nvSpPr>
        <dsp:cNvPr id="0" name=""/>
        <dsp:cNvSpPr/>
      </dsp:nvSpPr>
      <dsp:spPr>
        <a:xfrm>
          <a:off x="4092178" y="793288"/>
          <a:ext cx="3069133" cy="194889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 baseline="0"/>
            <a:t>Random forest model was the most accurate.</a:t>
          </a:r>
          <a:endParaRPr lang="en-US" sz="2900" kern="1200"/>
        </a:p>
      </dsp:txBody>
      <dsp:txXfrm>
        <a:off x="4149259" y="850369"/>
        <a:ext cx="2954971" cy="1834737"/>
      </dsp:txXfrm>
    </dsp:sp>
    <dsp:sp modelId="{3CE3D841-C607-4C0F-B2BB-85F8C7FA3EB8}">
      <dsp:nvSpPr>
        <dsp:cNvPr id="0" name=""/>
        <dsp:cNvSpPr/>
      </dsp:nvSpPr>
      <dsp:spPr>
        <a:xfrm>
          <a:off x="7502326" y="469324"/>
          <a:ext cx="3069133" cy="19488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1DAE708-9EC5-4566-9415-D828CF01E914}">
      <dsp:nvSpPr>
        <dsp:cNvPr id="0" name=""/>
        <dsp:cNvSpPr/>
      </dsp:nvSpPr>
      <dsp:spPr>
        <a:xfrm>
          <a:off x="7843341" y="793288"/>
          <a:ext cx="3069133" cy="194889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 baseline="0"/>
            <a:t>Significant features: pressure and humidity. </a:t>
          </a:r>
          <a:endParaRPr lang="en-US" sz="2900" kern="1200"/>
        </a:p>
      </dsp:txBody>
      <dsp:txXfrm>
        <a:off x="7900422" y="850369"/>
        <a:ext cx="2954971" cy="1834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754545-65B6-46F8-9B59-B9412D97003E}">
      <dsp:nvSpPr>
        <dsp:cNvPr id="0" name=""/>
        <dsp:cNvSpPr/>
      </dsp:nvSpPr>
      <dsp:spPr>
        <a:xfrm>
          <a:off x="764587" y="19207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E5D454-CFD7-4907-B683-3F3A851F1EDA}">
      <dsp:nvSpPr>
        <dsp:cNvPr id="0" name=""/>
        <dsp:cNvSpPr/>
      </dsp:nvSpPr>
      <dsp:spPr>
        <a:xfrm>
          <a:off x="1152149" y="406770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4CD32A-C364-4AC1-A23B-97BB569DB8F9}">
      <dsp:nvSpPr>
        <dsp:cNvPr id="0" name=""/>
        <dsp:cNvSpPr/>
      </dsp:nvSpPr>
      <dsp:spPr>
        <a:xfrm>
          <a:off x="183243" y="2404208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b="0" i="0" kern="1200" baseline="0"/>
            <a:t>Data quality was assumed sufficient.</a:t>
          </a:r>
          <a:endParaRPr lang="en-US" sz="1800" kern="1200"/>
        </a:p>
      </dsp:txBody>
      <dsp:txXfrm>
        <a:off x="183243" y="2404208"/>
        <a:ext cx="2981250" cy="720000"/>
      </dsp:txXfrm>
    </dsp:sp>
    <dsp:sp modelId="{7CC679FB-754C-4B41-A21A-2E879B7BE6BE}">
      <dsp:nvSpPr>
        <dsp:cNvPr id="0" name=""/>
        <dsp:cNvSpPr/>
      </dsp:nvSpPr>
      <dsp:spPr>
        <a:xfrm>
          <a:off x="4267556" y="19207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8B447B-F50B-4B9B-B38B-3BF8598F06D1}">
      <dsp:nvSpPr>
        <dsp:cNvPr id="0" name=""/>
        <dsp:cNvSpPr/>
      </dsp:nvSpPr>
      <dsp:spPr>
        <a:xfrm>
          <a:off x="4655118" y="406770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DB748A-5455-4F75-96E7-6585DA17A051}">
      <dsp:nvSpPr>
        <dsp:cNvPr id="0" name=""/>
        <dsp:cNvSpPr/>
      </dsp:nvSpPr>
      <dsp:spPr>
        <a:xfrm>
          <a:off x="3686212" y="2404208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b="0" i="0" kern="1200" baseline="0"/>
            <a:t>Daily data was adequate for predictions.</a:t>
          </a:r>
          <a:endParaRPr lang="en-US" sz="1800" kern="1200"/>
        </a:p>
      </dsp:txBody>
      <dsp:txXfrm>
        <a:off x="3686212" y="2404208"/>
        <a:ext cx="2981250" cy="720000"/>
      </dsp:txXfrm>
    </dsp:sp>
    <dsp:sp modelId="{031E4CFA-7C3B-4CA6-86C2-889C78647C54}">
      <dsp:nvSpPr>
        <dsp:cNvPr id="0" name=""/>
        <dsp:cNvSpPr/>
      </dsp:nvSpPr>
      <dsp:spPr>
        <a:xfrm>
          <a:off x="7770525" y="19207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43B192-52EB-4A95-AED5-5F713B009F5C}">
      <dsp:nvSpPr>
        <dsp:cNvPr id="0" name=""/>
        <dsp:cNvSpPr/>
      </dsp:nvSpPr>
      <dsp:spPr>
        <a:xfrm>
          <a:off x="8158087" y="406770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952889-E42B-48C2-B11F-C2AFF7D20E8B}">
      <dsp:nvSpPr>
        <dsp:cNvPr id="0" name=""/>
        <dsp:cNvSpPr/>
      </dsp:nvSpPr>
      <dsp:spPr>
        <a:xfrm>
          <a:off x="7189181" y="2404208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b="0" i="0" kern="1200" baseline="0"/>
            <a:t>Binary rain indicator simplified target variable. </a:t>
          </a:r>
          <a:endParaRPr lang="en-US" sz="1800" kern="1200"/>
        </a:p>
      </dsp:txBody>
      <dsp:txXfrm>
        <a:off x="7189181" y="2404208"/>
        <a:ext cx="2981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CBDCF8-62CC-4BA5-8BE6-77B08D57A5D1}">
      <dsp:nvSpPr>
        <dsp:cNvPr id="0" name=""/>
        <dsp:cNvSpPr/>
      </dsp:nvSpPr>
      <dsp:spPr>
        <a:xfrm>
          <a:off x="764587" y="19207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37FE55-3054-4DA7-8867-AF4446F24512}">
      <dsp:nvSpPr>
        <dsp:cNvPr id="0" name=""/>
        <dsp:cNvSpPr/>
      </dsp:nvSpPr>
      <dsp:spPr>
        <a:xfrm>
          <a:off x="1152149" y="406770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09ACF6-12A8-410C-B20D-62B1BF9F49EF}">
      <dsp:nvSpPr>
        <dsp:cNvPr id="0" name=""/>
        <dsp:cNvSpPr/>
      </dsp:nvSpPr>
      <dsp:spPr>
        <a:xfrm>
          <a:off x="183243" y="2404208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b="0" i="0" kern="1200" baseline="0"/>
            <a:t>Limited to data from 2000-2010.</a:t>
          </a:r>
          <a:endParaRPr lang="en-US" sz="1800" kern="1200"/>
        </a:p>
      </dsp:txBody>
      <dsp:txXfrm>
        <a:off x="183243" y="2404208"/>
        <a:ext cx="2981250" cy="720000"/>
      </dsp:txXfrm>
    </dsp:sp>
    <dsp:sp modelId="{D414C6C5-471E-4F2C-B968-0827B9D1E621}">
      <dsp:nvSpPr>
        <dsp:cNvPr id="0" name=""/>
        <dsp:cNvSpPr/>
      </dsp:nvSpPr>
      <dsp:spPr>
        <a:xfrm>
          <a:off x="4267556" y="19207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7CC712-7BC5-4062-BA20-FC439A2D7E2C}">
      <dsp:nvSpPr>
        <dsp:cNvPr id="0" name=""/>
        <dsp:cNvSpPr/>
      </dsp:nvSpPr>
      <dsp:spPr>
        <a:xfrm>
          <a:off x="4655118" y="406770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F3201D-2589-4D73-98D6-88F971D67F2B}">
      <dsp:nvSpPr>
        <dsp:cNvPr id="0" name=""/>
        <dsp:cNvSpPr/>
      </dsp:nvSpPr>
      <dsp:spPr>
        <a:xfrm>
          <a:off x="3686212" y="2404208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b="0" i="0" kern="1200" baseline="0"/>
            <a:t>Focused only on Heathrow.</a:t>
          </a:r>
          <a:endParaRPr lang="en-US" sz="1800" kern="1200"/>
        </a:p>
      </dsp:txBody>
      <dsp:txXfrm>
        <a:off x="3686212" y="2404208"/>
        <a:ext cx="2981250" cy="720000"/>
      </dsp:txXfrm>
    </dsp:sp>
    <dsp:sp modelId="{2CCD6185-E1C4-4BD6-A05A-5016A506A5F6}">
      <dsp:nvSpPr>
        <dsp:cNvPr id="0" name=""/>
        <dsp:cNvSpPr/>
      </dsp:nvSpPr>
      <dsp:spPr>
        <a:xfrm>
          <a:off x="7770525" y="19207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008EC8-08D4-4FFA-A8F9-7208DACA8435}">
      <dsp:nvSpPr>
        <dsp:cNvPr id="0" name=""/>
        <dsp:cNvSpPr/>
      </dsp:nvSpPr>
      <dsp:spPr>
        <a:xfrm>
          <a:off x="8158087" y="406770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7FDC9F-DB74-4343-A164-425A85D52AA2}">
      <dsp:nvSpPr>
        <dsp:cNvPr id="0" name=""/>
        <dsp:cNvSpPr/>
      </dsp:nvSpPr>
      <dsp:spPr>
        <a:xfrm>
          <a:off x="7189181" y="2404208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b="0" i="0" kern="1200" baseline="0"/>
            <a:t>Used basic models (logistic regression and random forest). </a:t>
          </a:r>
          <a:endParaRPr lang="en-US" sz="1800" kern="1200"/>
        </a:p>
      </dsp:txBody>
      <dsp:txXfrm>
        <a:off x="7189181" y="2404208"/>
        <a:ext cx="298125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EDA61A-0E3C-4C95-AE9E-40B4A67A21EA}">
      <dsp:nvSpPr>
        <dsp:cNvPr id="0" name=""/>
        <dsp:cNvSpPr/>
      </dsp:nvSpPr>
      <dsp:spPr>
        <a:xfrm>
          <a:off x="1159944" y="388674"/>
          <a:ext cx="1291144" cy="12911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B91373-1024-4E02-BFAD-970E0B125DDF}">
      <dsp:nvSpPr>
        <dsp:cNvPr id="0" name=""/>
        <dsp:cNvSpPr/>
      </dsp:nvSpPr>
      <dsp:spPr>
        <a:xfrm>
          <a:off x="370911" y="2034741"/>
          <a:ext cx="286920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baseline="0"/>
            <a:t>Expand the dataset to include recent data.</a:t>
          </a:r>
          <a:endParaRPr lang="en-US" sz="2300" kern="1200"/>
        </a:p>
      </dsp:txBody>
      <dsp:txXfrm>
        <a:off x="370911" y="2034741"/>
        <a:ext cx="2869209" cy="720000"/>
      </dsp:txXfrm>
    </dsp:sp>
    <dsp:sp modelId="{A761E38B-D50D-4DAC-AA8F-230BA46481F1}">
      <dsp:nvSpPr>
        <dsp:cNvPr id="0" name=""/>
        <dsp:cNvSpPr/>
      </dsp:nvSpPr>
      <dsp:spPr>
        <a:xfrm>
          <a:off x="4531265" y="388674"/>
          <a:ext cx="1291144" cy="12911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64F673-19CB-42B4-9619-383B6470499B}">
      <dsp:nvSpPr>
        <dsp:cNvPr id="0" name=""/>
        <dsp:cNvSpPr/>
      </dsp:nvSpPr>
      <dsp:spPr>
        <a:xfrm>
          <a:off x="3742232" y="2034741"/>
          <a:ext cx="286920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baseline="0"/>
            <a:t>Use more complex models.</a:t>
          </a:r>
          <a:endParaRPr lang="en-US" sz="2300" kern="1200"/>
        </a:p>
      </dsp:txBody>
      <dsp:txXfrm>
        <a:off x="3742232" y="2034741"/>
        <a:ext cx="2869209" cy="720000"/>
      </dsp:txXfrm>
    </dsp:sp>
    <dsp:sp modelId="{0BCCD98B-97BF-4CD3-BA3B-D5B3965EB87E}">
      <dsp:nvSpPr>
        <dsp:cNvPr id="0" name=""/>
        <dsp:cNvSpPr/>
      </dsp:nvSpPr>
      <dsp:spPr>
        <a:xfrm>
          <a:off x="7902586" y="388674"/>
          <a:ext cx="1291144" cy="12911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6984B5-083D-4340-8176-1169B2F518A4}">
      <dsp:nvSpPr>
        <dsp:cNvPr id="0" name=""/>
        <dsp:cNvSpPr/>
      </dsp:nvSpPr>
      <dsp:spPr>
        <a:xfrm>
          <a:off x="7113553" y="2034741"/>
          <a:ext cx="286920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baseline="0"/>
            <a:t>Apply methods to other airports and industries. </a:t>
          </a:r>
          <a:endParaRPr lang="en-US" sz="2300" kern="1200"/>
        </a:p>
      </dsp:txBody>
      <dsp:txXfrm>
        <a:off x="7113553" y="2034741"/>
        <a:ext cx="2869209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502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76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364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94438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110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5842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213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5891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40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495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650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016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37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285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329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307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979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9356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6" r:id="rId12"/>
    <p:sldLayoutId id="2147483671" r:id="rId13"/>
    <p:sldLayoutId id="2147483672" r:id="rId14"/>
    <p:sldLayoutId id="2147483673" r:id="rId15"/>
    <p:sldLayoutId id="2147483674" r:id="rId16"/>
    <p:sldLayoutId id="2147483675" r:id="rId17"/>
  </p:sldLayoutIdLst>
  <p:hf sldNum="0" hdr="0" ftr="0" dt="0"/>
  <p:txStyles>
    <p:titleStyle>
      <a:lvl1pPr algn="ctr" defTabSz="457200" rtl="0" eaLnBrk="1" latinLnBrk="0" hangingPunct="1">
        <a:lnSpc>
          <a:spcPct val="100000"/>
        </a:lnSpc>
        <a:spcBef>
          <a:spcPct val="0"/>
        </a:spcBef>
        <a:buNone/>
        <a:defRPr sz="4000" i="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microsoft.com/office/2007/relationships/diagramDrawing" Target="../diagrams/drawing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8.png"/><Relationship Id="rId5" Type="http://schemas.openxmlformats.org/officeDocument/2006/relationships/hyperlink" Target="https://doi.org/10.1002/joc.773" TargetMode="External"/><Relationship Id="rId4" Type="http://schemas.openxmlformats.org/officeDocument/2006/relationships/hyperlink" Target="https://www.kaggle.com/datasets/thedevastator/weather-prediction/data?select=metadata.tx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9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8.pn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11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12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8.png"/><Relationship Id="rId4" Type="http://schemas.openxmlformats.org/officeDocument/2006/relationships/image" Target="../media/image6.jpeg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microsoft.com/office/2007/relationships/diagramDrawing" Target="../diagrams/drawing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d umbrella amongst group of black umbrellas in rain">
            <a:extLst>
              <a:ext uri="{FF2B5EF4-FFF2-40B4-BE49-F238E27FC236}">
                <a16:creationId xmlns:a16="http://schemas.microsoft.com/office/drawing/2014/main" id="{D527CA36-C8BB-6DA9-5ECC-06190A3E6D9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9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2769538" y="445383"/>
            <a:ext cx="1995577" cy="7534653"/>
          </a:xfrm>
          <a:prstGeom prst="round2SameRect">
            <a:avLst>
              <a:gd name="adj1" fmla="val 9679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143BAE-0C07-9A6C-FA64-2D80644259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14919"/>
            <a:ext cx="7534653" cy="1732861"/>
          </a:xfrm>
        </p:spPr>
        <p:txBody>
          <a:bodyPr>
            <a:noAutofit/>
          </a:bodyPr>
          <a:lstStyle/>
          <a:p>
            <a:pPr marL="0" marR="0">
              <a:lnSpc>
                <a:spcPct val="90000"/>
              </a:lnSpc>
              <a:spcAft>
                <a:spcPts val="800"/>
              </a:spcAft>
            </a:pP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Predicting Rainfall in London-Heathrow Using Machine Learning on 2000-2010 Meteorological Data</a:t>
            </a:r>
            <a:b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E5D073-99F4-F43C-31E2-6DAA44263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5159" y="4675660"/>
            <a:ext cx="2164334" cy="534838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rgbClr val="4E41B4"/>
                </a:solidFill>
              </a:rPr>
              <a:t>Christian Campbell</a:t>
            </a: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2849527F-B92E-C430-FDB6-C59344557F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05823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88"/>
    </mc:Choice>
    <mc:Fallback>
      <p:transition spd="slow" advTm="457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BAB7C38-AF9A-43A2-9B1C-F1DEBC80B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676" cy="21087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2AD428-32CF-3799-DD05-22263A2C3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Recommendations for Future Work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D526D7-C782-4F65-A21F-A6B40D869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5325" y="2049331"/>
            <a:ext cx="12192001" cy="4808669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3409C863-F38D-B155-D49F-5FE5BC380E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861278"/>
              </p:ext>
            </p:extLst>
          </p:nvPr>
        </p:nvGraphicFramePr>
        <p:xfrm>
          <a:off x="914400" y="2647784"/>
          <a:ext cx="10353675" cy="3143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CC58C5F-A88D-B209-A1A9-A2F8F7A864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692284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2722"/>
    </mc:Choice>
    <mc:Fallback>
      <p:transition spd="slow" advTm="42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B051A4-96A7-4A11-9DAD-063A9C577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B67B9C-9B45-4084-9BB5-187071EE9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5659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B956A4-5CA6-10C7-B9BE-E66AE6385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741515"/>
            <a:ext cx="10353761" cy="1633340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DD887-3DE5-86A6-5BCF-DA6AFE975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3070927"/>
            <a:ext cx="10353762" cy="3045558"/>
          </a:xfrm>
          <a:effectLst/>
        </p:spPr>
        <p:txBody>
          <a:bodyPr anchor="ctr">
            <a:normAutofit/>
          </a:bodyPr>
          <a:lstStyle/>
          <a:p>
            <a:pPr marL="342900" marR="0" lvl="0" indent="-342900"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Kaggle. (n.d.). </a:t>
            </a:r>
            <a:r>
              <a:rPr lang="en-US" sz="1600" i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Weather prediction dataset</a:t>
            </a: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Retrieved October 28, 2024, from </a:t>
            </a:r>
            <a:r>
              <a:rPr lang="en-US" sz="1600" u="sng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https://www.kaggle.com/datasets/thedevastator/weather-prediction/data?select=metadata.txt</a:t>
            </a:r>
            <a:endParaRPr lang="en-US" sz="16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Klein Tank, A. M. G., &amp; Coauthors. (2002). Daily dataset of 20th-century surface air temperature and precipitation series for the European Climate Assessment. </a:t>
            </a:r>
            <a:r>
              <a:rPr lang="en-US" sz="1600" i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International Journal of Climatology, 22</a:t>
            </a: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(12), 1441–1453. </a:t>
            </a:r>
            <a:r>
              <a:rPr lang="en-US" sz="1600" u="sng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5"/>
              </a:rPr>
              <a:t>https://doi.org/10.1002/joc.773</a:t>
            </a:r>
            <a:endParaRPr lang="en-US" sz="16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Huber, F., van </a:t>
            </a:r>
            <a:r>
              <a:rPr lang="en-US" sz="1600" kern="1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Kuppevelt</a:t>
            </a: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D., Steinbach, P., </a:t>
            </a:r>
            <a:r>
              <a:rPr lang="en-US" sz="1600" kern="1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Sauze</a:t>
            </a: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C., Liu, Y., &amp; </a:t>
            </a:r>
            <a:r>
              <a:rPr lang="en-US" sz="1600" kern="1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Weel</a:t>
            </a: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B. (n.d.). </a:t>
            </a:r>
            <a:r>
              <a:rPr lang="en-US" sz="1600" i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Will the sun shine? – An accessible dataset for teaching machine learning and deep learning</a:t>
            </a: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DOI TO BE ADDED!</a:t>
            </a:r>
          </a:p>
          <a:p>
            <a:pPr marL="342900" marR="0" lvl="0" indent="-342900">
              <a:lnSpc>
                <a:spcPct val="10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Gaitán, C. F. (2018, May 20). </a:t>
            </a:r>
            <a:r>
              <a:rPr lang="en-US" sz="1600" i="1" kern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Only happy when it rains: A brief history of weather forecasting</a:t>
            </a:r>
            <a:r>
              <a:rPr lang="en-US" sz="1600" kern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Arable. https://www.arable.com/blog/only-happy-when-it-rains-a-brief-history-of-weather-forecasting/ </a:t>
            </a:r>
            <a:endParaRPr lang="en-US" sz="16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600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DC742E49-9D93-209E-F8E7-CDDCCDC68D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84432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060"/>
    </mc:Choice>
    <mc:Fallback>
      <p:transition spd="slow" advTm="8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98318E6-69F4-42F4-AB85-F01AA0DAF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0B8F1-62D7-6AC0-83C2-CE4CF2FE4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60" y="609599"/>
            <a:ext cx="5978072" cy="1505804"/>
          </a:xfrm>
        </p:spPr>
        <p:txBody>
          <a:bodyPr>
            <a:normAutofit/>
          </a:bodyPr>
          <a:lstStyle/>
          <a:p>
            <a:r>
              <a:rPr lang="en-US" sz="3700"/>
              <a:t>The Importance of Rain Prediction for Heathrow</a:t>
            </a:r>
          </a:p>
        </p:txBody>
      </p:sp>
      <p:pic>
        <p:nvPicPr>
          <p:cNvPr id="6" name="Picture 5" descr="Planes on an airport">
            <a:extLst>
              <a:ext uri="{FF2B5EF4-FFF2-40B4-BE49-F238E27FC236}">
                <a16:creationId xmlns:a16="http://schemas.microsoft.com/office/drawing/2014/main" id="{9833C8FA-4902-7424-0516-45AA873EB61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6978" r="16526" b="1"/>
          <a:stretch/>
        </p:blipFill>
        <p:spPr>
          <a:xfrm>
            <a:off x="-10649" y="1"/>
            <a:ext cx="4571649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59DF61F-9058-49C9-8F75-DC501F983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E5BCE209-FC3E-9D17-3A64-F99C733756C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46160" y="2286000"/>
            <a:ext cx="5978072" cy="34770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Accurate rain forecasting is critical for aviation, logistics, and event planning.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Aims to minimize flight delays and disruptions.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Helps optimize scheduling and safety protocols. 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DC86EDB3-E9AD-99FA-0E62-AC03C97690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16323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20"/>
    </mc:Choice>
    <mc:Fallback>
      <p:transition spd="slow" advTm="43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View of the Great Pyramid Complex of Giza in Egypt">
            <a:extLst>
              <a:ext uri="{FF2B5EF4-FFF2-40B4-BE49-F238E27FC236}">
                <a16:creationId xmlns:a16="http://schemas.microsoft.com/office/drawing/2014/main" id="{1C40D1AB-AEB9-3A2E-E645-E3D81E8248B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5000"/>
          </a:blip>
          <a:srcRect t="10073" b="56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52A0EB-C05C-1A86-7431-9F417B262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Brief History of Weather Forecasting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51E2761-79DB-8B50-A35E-CEEB33DC161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2076450"/>
            <a:ext cx="10353762" cy="371474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Originated around 650 BCE with Babylonians.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Significant advancements in the 19th and 20th centuries.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Importance in daily life and industry. 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CA531B2-9847-CDE9-C21B-E71770E44E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74530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84"/>
    </mc:Choice>
    <mc:Fallback>
      <p:transition spd="slow" advTm="44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98318E6-69F4-42F4-AB85-F01AA0DAF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A1DC57-BC35-7FB5-A69D-FD4240F16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60" y="609599"/>
            <a:ext cx="5978072" cy="1505804"/>
          </a:xfrm>
        </p:spPr>
        <p:txBody>
          <a:bodyPr>
            <a:normAutofit/>
          </a:bodyPr>
          <a:lstStyle/>
          <a:p>
            <a:r>
              <a:rPr lang="en-US" dirty="0"/>
              <a:t>Understanding the Dataset</a:t>
            </a:r>
          </a:p>
        </p:txBody>
      </p:sp>
      <p:pic>
        <p:nvPicPr>
          <p:cNvPr id="5" name="Picture 4" descr="Zigzag indicator line">
            <a:extLst>
              <a:ext uri="{FF2B5EF4-FFF2-40B4-BE49-F238E27FC236}">
                <a16:creationId xmlns:a16="http://schemas.microsoft.com/office/drawing/2014/main" id="{6F527429-F5BE-C097-4D60-4BA68B003B9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328" r="30174" b="-2"/>
          <a:stretch/>
        </p:blipFill>
        <p:spPr>
          <a:xfrm>
            <a:off x="-10649" y="1"/>
            <a:ext cx="4571649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9DF61F-9058-49C9-8F75-DC501F983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D2659-779F-CE89-FA1E-A5AA76D3C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160" y="2286000"/>
            <a:ext cx="5978072" cy="3477088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Data sourced from ECA&amp;D via Kaggle.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Includes 3,654 days of observations from 2000-2010.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Variables: temperature, cloud cover, humidity, etc.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Data was pre-cleaned.</a:t>
            </a:r>
          </a:p>
          <a:p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6BEBC3F-6166-E757-DA32-ED1974698D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89184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68"/>
    </mc:Choice>
    <mc:Fallback>
      <p:transition spd="slow" advTm="44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98318E6-69F4-42F4-AB85-F01AA0DAF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3E4950-7A24-F209-19B8-1E5AE8FD3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60" y="609599"/>
            <a:ext cx="5978072" cy="1505804"/>
          </a:xfrm>
        </p:spPr>
        <p:txBody>
          <a:bodyPr>
            <a:normAutofit/>
          </a:bodyPr>
          <a:lstStyle/>
          <a:p>
            <a:r>
              <a:rPr lang="en-US" dirty="0"/>
              <a:t>Methods and Models</a:t>
            </a:r>
          </a:p>
        </p:txBody>
      </p:sp>
      <p:pic>
        <p:nvPicPr>
          <p:cNvPr id="6" name="Picture 5" descr="Arrows going up">
            <a:extLst>
              <a:ext uri="{FF2B5EF4-FFF2-40B4-BE49-F238E27FC236}">
                <a16:creationId xmlns:a16="http://schemas.microsoft.com/office/drawing/2014/main" id="{D5E9A980-FD3B-18CD-D0D4-270B8A13512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2829" r="11676" b="2"/>
          <a:stretch/>
        </p:blipFill>
        <p:spPr>
          <a:xfrm>
            <a:off x="-10649" y="1"/>
            <a:ext cx="4571649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59DF61F-9058-49C9-8F75-DC501F983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7D927BCA-E678-1F62-727E-C3024C6D1E9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46160" y="2286000"/>
            <a:ext cx="5978072" cy="34770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Created a binary rain indicator from precipitation data.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Used logistic regression and random forest models.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Evaluation metrics: accuracy, precision, recall, F1 score. 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15B20216-7478-02F0-6BEA-6FA750C778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35075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77"/>
    </mc:Choice>
    <mc:Fallback>
      <p:transition spd="slow" advTm="472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671DB-5215-9E2C-B33A-F368153CD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626" y="3657600"/>
            <a:ext cx="5056507" cy="2133600"/>
          </a:xfrm>
        </p:spPr>
        <p:txBody>
          <a:bodyPr>
            <a:normAutofit/>
          </a:bodyPr>
          <a:lstStyle/>
          <a:p>
            <a:pPr algn="l"/>
            <a:r>
              <a:rPr lang="en-US" sz="3600"/>
              <a:t>Results and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64CE8A-685B-A539-1BA2-DC266BB5E4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794" y="637189"/>
            <a:ext cx="5021339" cy="26738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83B2E7-DF8F-44CB-234F-359B3797EB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6865" y="604451"/>
            <a:ext cx="5020056" cy="2739603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BC560A5-FDFE-2E85-2E05-510DF60D21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56866" y="3657600"/>
            <a:ext cx="4926948" cy="2133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Random forest outperformed logistic regression.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Random forest accuracy: 78%, logistic regression: 73%.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Key features: pressure, humidity, sunshine, global radiation. 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65D23DB-8B2A-C56D-7F9C-DAFB47B150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98091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14"/>
    </mc:Choice>
    <mc:Fallback>
      <p:transition spd="slow" advTm="45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9062506-CA04-4EA8-8BB7-8ED014F20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6733B-865B-1DD9-1B9C-019B865F6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778733"/>
            <a:ext cx="10353761" cy="1337751"/>
          </a:xfrm>
        </p:spPr>
        <p:txBody>
          <a:bodyPr>
            <a:normAutofit/>
          </a:bodyPr>
          <a:lstStyle/>
          <a:p>
            <a:r>
              <a:rPr lang="en-US" sz="4800"/>
              <a:t>Conclusion</a:t>
            </a: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63937257-9B07-4360-A672-8DC1DB622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67080"/>
          </a:xfrm>
          <a:custGeom>
            <a:avLst/>
            <a:gdLst>
              <a:gd name="connsiteX0" fmla="*/ 0 w 12192000"/>
              <a:gd name="connsiteY0" fmla="*/ 0 h 4567080"/>
              <a:gd name="connsiteX1" fmla="*/ 12192000 w 12192000"/>
              <a:gd name="connsiteY1" fmla="*/ 0 h 4567080"/>
              <a:gd name="connsiteX2" fmla="*/ 12192000 w 12192000"/>
              <a:gd name="connsiteY2" fmla="*/ 4040874 h 4567080"/>
              <a:gd name="connsiteX3" fmla="*/ 11707453 w 12192000"/>
              <a:gd name="connsiteY3" fmla="*/ 4125902 h 4567080"/>
              <a:gd name="connsiteX4" fmla="*/ 6090444 w 12192000"/>
              <a:gd name="connsiteY4" fmla="*/ 4567080 h 4567080"/>
              <a:gd name="connsiteX5" fmla="*/ 473435 w 12192000"/>
              <a:gd name="connsiteY5" fmla="*/ 4125902 h 4567080"/>
              <a:gd name="connsiteX6" fmla="*/ 0 w 12192000"/>
              <a:gd name="connsiteY6" fmla="*/ 4042824 h 4567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567080">
                <a:moveTo>
                  <a:pt x="0" y="0"/>
                </a:moveTo>
                <a:lnTo>
                  <a:pt x="12192000" y="0"/>
                </a:lnTo>
                <a:lnTo>
                  <a:pt x="12192000" y="4040874"/>
                </a:lnTo>
                <a:lnTo>
                  <a:pt x="11707453" y="4125902"/>
                </a:lnTo>
                <a:cubicBezTo>
                  <a:pt x="9955980" y="4411316"/>
                  <a:pt x="8064085" y="4567080"/>
                  <a:pt x="6090444" y="4567080"/>
                </a:cubicBezTo>
                <a:cubicBezTo>
                  <a:pt x="4116804" y="4567080"/>
                  <a:pt x="2224908" y="4411316"/>
                  <a:pt x="473435" y="4125902"/>
                </a:cubicBezTo>
                <a:lnTo>
                  <a:pt x="0" y="4042824"/>
                </a:lnTo>
                <a:close/>
              </a:path>
            </a:pathLst>
          </a:cu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05E7363-5E6B-4EA2-A007-EB497636C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78736" y="62180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4084D527-55A2-3DDA-B6B1-5331C973AE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75040"/>
              </p:ext>
            </p:extLst>
          </p:nvPr>
        </p:nvGraphicFramePr>
        <p:xfrm>
          <a:off x="642938" y="642938"/>
          <a:ext cx="10912475" cy="3211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D3F475F-900E-F26F-D1DD-EAE9430D18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04313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67"/>
    </mc:Choice>
    <mc:Fallback>
      <p:transition spd="slow" advTm="35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BAB7C38-AF9A-43A2-9B1C-F1DEBC80B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676" cy="21087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B022DF-7467-2E15-7315-6DA769ABB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Assumptions of the Project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D526D7-C782-4F65-A21F-A6B40D869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5325" y="2049331"/>
            <a:ext cx="12192001" cy="4808669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8E4C8C65-98B3-BD41-1DCD-542DD8DAB7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2298525"/>
              </p:ext>
            </p:extLst>
          </p:nvPr>
        </p:nvGraphicFramePr>
        <p:xfrm>
          <a:off x="914400" y="2647784"/>
          <a:ext cx="10353675" cy="3143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A38FBE3-8497-AEE0-8E18-214AE843D7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39990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2227"/>
    </mc:Choice>
    <mc:Fallback>
      <p:transition spd="slow" advTm="42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BAB7C38-AF9A-43A2-9B1C-F1DEBC80B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676" cy="21087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74EE13-E441-412F-BF81-3484DB542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Project Limitations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D526D7-C782-4F65-A21F-A6B40D869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5325" y="2049331"/>
            <a:ext cx="12192001" cy="4808669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F6CA53ED-001D-9CB9-E45E-DAD5CC74C4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2513336"/>
              </p:ext>
            </p:extLst>
          </p:nvPr>
        </p:nvGraphicFramePr>
        <p:xfrm>
          <a:off x="914400" y="2647784"/>
          <a:ext cx="10353675" cy="3143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A7481002-39A7-E069-E1C5-7443FB7DD9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79383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3263"/>
    </mc:Choice>
    <mc:Fallback>
      <p:transition spd="slow" advTm="432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DarkSeed_2SEEDS">
      <a:dk1>
        <a:srgbClr val="000000"/>
      </a:dk1>
      <a:lt1>
        <a:srgbClr val="FFFFFF"/>
      </a:lt1>
      <a:dk2>
        <a:srgbClr val="1B252F"/>
      </a:dk2>
      <a:lt2>
        <a:srgbClr val="F3F3F0"/>
      </a:lt2>
      <a:accent1>
        <a:srgbClr val="4E41B4"/>
      </a:accent1>
      <a:accent2>
        <a:srgbClr val="4D71C3"/>
      </a:accent2>
      <a:accent3>
        <a:srgbClr val="8C4DC3"/>
      </a:accent3>
      <a:accent4>
        <a:srgbClr val="B13B7C"/>
      </a:accent4>
      <a:accent5>
        <a:srgbClr val="C34D5C"/>
      </a:accent5>
      <a:accent6>
        <a:srgbClr val="B15C3B"/>
      </a:accent6>
      <a:hlink>
        <a:srgbClr val="BF3F70"/>
      </a:hlink>
      <a:folHlink>
        <a:srgbClr val="7F7F7F"/>
      </a:folHlink>
    </a:clrScheme>
    <a:fontScheme name="Slate">
      <a:majorFont>
        <a:latin typeface="Bookman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456</Words>
  <Application>Microsoft Office PowerPoint</Application>
  <PresentationFormat>Widescreen</PresentationFormat>
  <Paragraphs>49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Bookman Old Style</vt:lpstr>
      <vt:lpstr>Franklin Gothic Book</vt:lpstr>
      <vt:lpstr>Symbol</vt:lpstr>
      <vt:lpstr>Wingdings 2</vt:lpstr>
      <vt:lpstr>SlateVTI</vt:lpstr>
      <vt:lpstr>Predicting Rainfall in London-Heathrow Using Machine Learning on 2000-2010 Meteorological Data </vt:lpstr>
      <vt:lpstr>The Importance of Rain Prediction for Heathrow</vt:lpstr>
      <vt:lpstr>Brief History of Weather Forecasting</vt:lpstr>
      <vt:lpstr>Understanding the Dataset</vt:lpstr>
      <vt:lpstr>Methods and Models</vt:lpstr>
      <vt:lpstr>Results and Analysis</vt:lpstr>
      <vt:lpstr>Conclusion</vt:lpstr>
      <vt:lpstr>Assumptions of the Project</vt:lpstr>
      <vt:lpstr>Project Limitations</vt:lpstr>
      <vt:lpstr>Recommendations for 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Christian Campbell</dc:creator>
  <cp:lastModifiedBy>Christian Campbell</cp:lastModifiedBy>
  <cp:revision>2</cp:revision>
  <dcterms:created xsi:type="dcterms:W3CDTF">2024-11-11T20:13:44Z</dcterms:created>
  <dcterms:modified xsi:type="dcterms:W3CDTF">2024-11-13T00:31:03Z</dcterms:modified>
</cp:coreProperties>
</file>

<file path=docProps/thumbnail.jpeg>
</file>